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sldIdLst>
    <p:sldId id="256" r:id="rId2"/>
    <p:sldId id="327" r:id="rId3"/>
    <p:sldId id="292" r:id="rId4"/>
    <p:sldId id="328" r:id="rId5"/>
    <p:sldId id="361" r:id="rId6"/>
    <p:sldId id="329" r:id="rId7"/>
    <p:sldId id="330" r:id="rId8"/>
    <p:sldId id="331" r:id="rId9"/>
    <p:sldId id="296" r:id="rId10"/>
    <p:sldId id="297" r:id="rId11"/>
    <p:sldId id="299" r:id="rId12"/>
    <p:sldId id="298" r:id="rId13"/>
    <p:sldId id="300" r:id="rId14"/>
    <p:sldId id="295" r:id="rId15"/>
    <p:sldId id="332" r:id="rId16"/>
    <p:sldId id="301" r:id="rId17"/>
    <p:sldId id="305" r:id="rId18"/>
    <p:sldId id="306" r:id="rId19"/>
    <p:sldId id="307" r:id="rId20"/>
    <p:sldId id="308" r:id="rId21"/>
    <p:sldId id="302" r:id="rId22"/>
    <p:sldId id="303" r:id="rId23"/>
    <p:sldId id="304" r:id="rId24"/>
    <p:sldId id="309" r:id="rId25"/>
    <p:sldId id="355" r:id="rId26"/>
    <p:sldId id="340" r:id="rId27"/>
    <p:sldId id="350" r:id="rId28"/>
    <p:sldId id="349" r:id="rId29"/>
    <p:sldId id="341" r:id="rId30"/>
    <p:sldId id="342" r:id="rId31"/>
    <p:sldId id="338" r:id="rId32"/>
    <p:sldId id="356" r:id="rId33"/>
    <p:sldId id="365" r:id="rId34"/>
    <p:sldId id="366" r:id="rId35"/>
    <p:sldId id="364" r:id="rId36"/>
    <p:sldId id="339" r:id="rId37"/>
    <p:sldId id="343" r:id="rId38"/>
    <p:sldId id="357" r:id="rId39"/>
    <p:sldId id="310" r:id="rId40"/>
    <p:sldId id="367" r:id="rId41"/>
    <p:sldId id="311" r:id="rId42"/>
    <p:sldId id="368" r:id="rId43"/>
    <p:sldId id="358" r:id="rId44"/>
    <p:sldId id="362" r:id="rId45"/>
    <p:sldId id="363" r:id="rId46"/>
    <p:sldId id="344" r:id="rId47"/>
    <p:sldId id="359" r:id="rId48"/>
    <p:sldId id="333" r:id="rId49"/>
    <p:sldId id="360" r:id="rId50"/>
    <p:sldId id="312" r:id="rId51"/>
    <p:sldId id="314" r:id="rId52"/>
    <p:sldId id="315" r:id="rId53"/>
    <p:sldId id="345" r:id="rId54"/>
    <p:sldId id="316" r:id="rId55"/>
    <p:sldId id="317" r:id="rId56"/>
    <p:sldId id="318" r:id="rId57"/>
    <p:sldId id="346" r:id="rId58"/>
    <p:sldId id="352" r:id="rId59"/>
    <p:sldId id="319" r:id="rId60"/>
    <p:sldId id="320" r:id="rId61"/>
    <p:sldId id="336" r:id="rId62"/>
    <p:sldId id="322" r:id="rId63"/>
    <p:sldId id="335" r:id="rId64"/>
    <p:sldId id="325" r:id="rId65"/>
    <p:sldId id="337" r:id="rId66"/>
    <p:sldId id="351" r:id="rId67"/>
    <p:sldId id="347" r:id="rId68"/>
    <p:sldId id="354" r:id="rId69"/>
    <p:sldId id="353" r:id="rId70"/>
    <p:sldId id="348" r:id="rId7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raph Algorithms" id="{AA5AEE83-66CB-42ED-8DA3-BD1A599B5883}">
          <p14:sldIdLst>
            <p14:sldId id="256"/>
          </p14:sldIdLst>
        </p14:section>
        <p14:section name="Handshake Lemma" id="{104D27E7-3ECA-46E9-85ED-DDCDB164455D}">
          <p14:sldIdLst>
            <p14:sldId id="327"/>
            <p14:sldId id="292"/>
            <p14:sldId id="328"/>
            <p14:sldId id="361"/>
            <p14:sldId id="329"/>
            <p14:sldId id="330"/>
            <p14:sldId id="331"/>
          </p14:sldIdLst>
        </p14:section>
        <p14:section name="Basic Definitions" id="{8396BD5D-29FC-43BE-A881-3FE6F83767F4}">
          <p14:sldIdLst>
            <p14:sldId id="296"/>
            <p14:sldId id="297"/>
            <p14:sldId id="299"/>
            <p14:sldId id="298"/>
            <p14:sldId id="300"/>
            <p14:sldId id="295"/>
            <p14:sldId id="332"/>
            <p14:sldId id="301"/>
            <p14:sldId id="305"/>
            <p14:sldId id="306"/>
            <p14:sldId id="307"/>
            <p14:sldId id="308"/>
            <p14:sldId id="302"/>
            <p14:sldId id="303"/>
            <p14:sldId id="304"/>
            <p14:sldId id="309"/>
            <p14:sldId id="355"/>
            <p14:sldId id="340"/>
            <p14:sldId id="350"/>
            <p14:sldId id="349"/>
            <p14:sldId id="341"/>
            <p14:sldId id="342"/>
            <p14:sldId id="338"/>
            <p14:sldId id="356"/>
            <p14:sldId id="365"/>
            <p14:sldId id="366"/>
            <p14:sldId id="364"/>
            <p14:sldId id="339"/>
            <p14:sldId id="343"/>
          </p14:sldIdLst>
        </p14:section>
        <p14:section name="Graph Representations" id="{AD878807-9B84-489A-B201-50737672CAFD}">
          <p14:sldIdLst>
            <p14:sldId id="357"/>
            <p14:sldId id="310"/>
            <p14:sldId id="367"/>
            <p14:sldId id="311"/>
            <p14:sldId id="368"/>
            <p14:sldId id="358"/>
            <p14:sldId id="362"/>
            <p14:sldId id="363"/>
            <p14:sldId id="344"/>
            <p14:sldId id="359"/>
          </p14:sldIdLst>
        </p14:section>
        <p14:section name="Depth-first Search" id="{9F142C56-1A56-4CE6-A901-8CC7205CBABB}">
          <p14:sldIdLst>
            <p14:sldId id="333"/>
            <p14:sldId id="360"/>
            <p14:sldId id="312"/>
            <p14:sldId id="314"/>
            <p14:sldId id="315"/>
            <p14:sldId id="345"/>
          </p14:sldIdLst>
        </p14:section>
        <p14:section name="Breadth First Search" id="{94DA5970-CF26-483D-A8C0-AD5BF1808BDD}">
          <p14:sldIdLst>
            <p14:sldId id="316"/>
            <p14:sldId id="317"/>
            <p14:sldId id="318"/>
            <p14:sldId id="346"/>
            <p14:sldId id="352"/>
          </p14:sldIdLst>
        </p14:section>
        <p14:section name="Shortest Paths" id="{CCC85D0B-3A6E-4244-A9C4-F571CDAEF994}">
          <p14:sldIdLst>
            <p14:sldId id="319"/>
            <p14:sldId id="320"/>
            <p14:sldId id="336"/>
            <p14:sldId id="322"/>
            <p14:sldId id="335"/>
            <p14:sldId id="325"/>
            <p14:sldId id="337"/>
            <p14:sldId id="351"/>
            <p14:sldId id="347"/>
            <p14:sldId id="354"/>
            <p14:sldId id="353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53E09C-75C2-448A-84BE-EA76793F61AE}" v="2" dt="2023-11-23T00:19:22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108" autoAdjust="0"/>
  </p:normalViewPr>
  <p:slideViewPr>
    <p:cSldViewPr snapToGrid="0">
      <p:cViewPr varScale="1">
        <p:scale>
          <a:sx n="101" d="100"/>
          <a:sy n="101" d="100"/>
        </p:scale>
        <p:origin x="8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A119D6A9-A28C-4543-97DD-73721F99C58C}"/>
    <pc:docChg chg="undo custSel addSld delSld modSld sldOrd modSection">
      <pc:chgData name="Toby Donaldson" userId="2e6e5431-bb17-4c41-9985-d39c50d83c73" providerId="ADAL" clId="{A119D6A9-A28C-4543-97DD-73721F99C58C}" dt="2023-11-21T22:37:18.696" v="2099" actId="20577"/>
      <pc:docMkLst>
        <pc:docMk/>
      </pc:docMkLst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827571707" sldId="292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27571707" sldId="292"/>
            <ac:inkMk id="3" creationId="{DD3F7098-FA41-7B81-6CDB-3F691695EEB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767957063" sldId="29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767957063" sldId="295"/>
            <ac:inkMk id="5" creationId="{6A521278-E4A7-6728-0F35-1693728F9180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745470385" sldId="29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745470385" sldId="296"/>
            <ac:inkMk id="3" creationId="{D2595D17-91C1-F459-99C4-D3A833CFF1B9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607360692" sldId="298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607360692" sldId="298"/>
            <ac:inkMk id="3" creationId="{692D81E0-496B-0D81-7274-C6AA92BABE5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530936948" sldId="299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530936948" sldId="299"/>
            <ac:inkMk id="3" creationId="{7DE0694A-9265-45AE-775F-ACA783A72A0A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924475153" sldId="30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24475153" sldId="301"/>
            <ac:inkMk id="6" creationId="{264D1E2A-3D4F-453E-3299-AE9AFA737362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947637748" sldId="302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947637748" sldId="302"/>
            <ac:inkMk id="8" creationId="{5DFCE499-A69E-2D60-64ED-93B54B0A5AF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921187870" sldId="303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921187870" sldId="303"/>
            <ac:inkMk id="8" creationId="{67D12F2C-5D2B-52F4-40CF-C39084F47804}"/>
          </ac:inkMkLst>
        </pc:inkChg>
      </pc:sldChg>
      <pc:sldChg chg="modSp mod">
        <pc:chgData name="Toby Donaldson" userId="2e6e5431-bb17-4c41-9985-d39c50d83c73" providerId="ADAL" clId="{A119D6A9-A28C-4543-97DD-73721F99C58C}" dt="2023-11-14T23:46:04.225" v="261" actId="113"/>
        <pc:sldMkLst>
          <pc:docMk/>
          <pc:sldMk cId="2346368391" sldId="304"/>
        </pc:sldMkLst>
        <pc:spChg chg="mod">
          <ac:chgData name="Toby Donaldson" userId="2e6e5431-bb17-4c41-9985-d39c50d83c73" providerId="ADAL" clId="{A119D6A9-A28C-4543-97DD-73721F99C58C}" dt="2023-11-14T23:46:04.225" v="261" actId="113"/>
          <ac:spMkLst>
            <pc:docMk/>
            <pc:sldMk cId="2346368391" sldId="304"/>
            <ac:spMk id="7" creationId="{FA0BD694-330E-B8E8-ED29-1BD4E2411683}"/>
          </ac:spMkLst>
        </pc:sp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922081790" sldId="30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922081790" sldId="305"/>
            <ac:inkMk id="8" creationId="{52EBF6A2-0A77-41F8-7AF9-C707CE17B50D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480179751" sldId="30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480179751" sldId="306"/>
            <ac:inkMk id="8" creationId="{F3390851-80B5-011F-2AD1-7BF259CF2FE8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51682158" sldId="30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51682158" sldId="307"/>
            <ac:inkMk id="8" creationId="{12207846-42C8-16A5-7D7D-6629F4520737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02:17.755" v="387" actId="14100"/>
        <pc:sldMkLst>
          <pc:docMk/>
          <pc:sldMk cId="773283366" sldId="309"/>
        </pc:sldMkLst>
        <pc:spChg chg="add mod">
          <ac:chgData name="Toby Donaldson" userId="2e6e5431-bb17-4c41-9985-d39c50d83c73" providerId="ADAL" clId="{A119D6A9-A28C-4543-97DD-73721F99C58C}" dt="2023-11-15T04:02:17.755" v="387" actId="14100"/>
          <ac:spMkLst>
            <pc:docMk/>
            <pc:sldMk cId="773283366" sldId="309"/>
            <ac:spMk id="5" creationId="{D6167646-65B9-1BE0-9B92-7B7396632FFB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773283366" sldId="309"/>
            <ac:inkMk id="5" creationId="{58BF7F88-B431-F751-3AB6-EE823E44A95B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314176608" sldId="310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314176608" sldId="310"/>
            <ac:inkMk id="6" creationId="{BDBD7C18-B158-367C-48F6-AF4862F4495B}"/>
          </ac:inkMkLst>
        </pc:inkChg>
      </pc:sldChg>
      <pc:sldChg chg="delSp modSp mod">
        <pc:chgData name="Toby Donaldson" userId="2e6e5431-bb17-4c41-9985-d39c50d83c73" providerId="ADAL" clId="{A119D6A9-A28C-4543-97DD-73721F99C58C}" dt="2023-11-15T04:52:24.498" v="1253" actId="207"/>
        <pc:sldMkLst>
          <pc:docMk/>
          <pc:sldMk cId="3630375092" sldId="311"/>
        </pc:sldMkLst>
        <pc:graphicFrameChg chg="modGraphic">
          <ac:chgData name="Toby Donaldson" userId="2e6e5431-bb17-4c41-9985-d39c50d83c73" providerId="ADAL" clId="{A119D6A9-A28C-4543-97DD-73721F99C58C}" dt="2023-11-15T04:52:24.498" v="1253" actId="207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630375092" sldId="311"/>
            <ac:inkMk id="31" creationId="{581B1B30-B165-CDD6-098A-95C307F4A1D3}"/>
          </ac:inkMkLst>
        </pc:inkChg>
      </pc:sldChg>
      <pc:sldChg chg="delSp modSp mod">
        <pc:chgData name="Toby Donaldson" userId="2e6e5431-bb17-4c41-9985-d39c50d83c73" providerId="ADAL" clId="{A119D6A9-A28C-4543-97DD-73721F99C58C}" dt="2023-11-15T05:12:04.178" v="1885" actId="14100"/>
        <pc:sldMkLst>
          <pc:docMk/>
          <pc:sldMk cId="2270319643" sldId="312"/>
        </pc:sldMkLst>
        <pc:spChg chg="mod">
          <ac:chgData name="Toby Donaldson" userId="2e6e5431-bb17-4c41-9985-d39c50d83c73" providerId="ADAL" clId="{A119D6A9-A28C-4543-97DD-73721F99C58C}" dt="2023-11-15T05:12:04.178" v="1885" actId="14100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A119D6A9-A28C-4543-97DD-73721F99C58C}" dt="2023-11-15T05:11:51.411" v="1883" actId="20577"/>
          <ac:spMkLst>
            <pc:docMk/>
            <pc:sldMk cId="2270319643" sldId="312"/>
            <ac:spMk id="136" creationId="{BE9AE4B4-3BFC-F550-84C5-666B3A912F8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270319643" sldId="312"/>
            <ac:inkMk id="2" creationId="{44116917-7855-51BF-5556-8BCAABCE65DB}"/>
          </ac:inkMkLst>
        </pc:inkChg>
      </pc:sldChg>
      <pc:sldChg chg="delSp modSp mod">
        <pc:chgData name="Toby Donaldson" userId="2e6e5431-bb17-4c41-9985-d39c50d83c73" providerId="ADAL" clId="{A119D6A9-A28C-4543-97DD-73721F99C58C}" dt="2023-11-18T04:52:03.541" v="2078" actId="20577"/>
        <pc:sldMkLst>
          <pc:docMk/>
          <pc:sldMk cId="157484345" sldId="314"/>
        </pc:sldMkLst>
        <pc:spChg chg="mod">
          <ac:chgData name="Toby Donaldson" userId="2e6e5431-bb17-4c41-9985-d39c50d83c73" providerId="ADAL" clId="{A119D6A9-A28C-4543-97DD-73721F99C58C}" dt="2023-11-18T04:52:03.541" v="2078" actId="20577"/>
          <ac:spMkLst>
            <pc:docMk/>
            <pc:sldMk cId="157484345" sldId="314"/>
            <ac:spMk id="136" creationId="{BE9AE4B4-3BFC-F550-84C5-666B3A912F8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57484345" sldId="314"/>
            <ac:inkMk id="5" creationId="{E2E0CE9D-2486-CAF1-A539-79BB48A93846}"/>
          </ac:inkMkLst>
        </pc:inkChg>
      </pc:sldChg>
      <pc:sldChg chg="delSp modSp mod">
        <pc:chgData name="Toby Donaldson" userId="2e6e5431-bb17-4c41-9985-d39c50d83c73" providerId="ADAL" clId="{A119D6A9-A28C-4543-97DD-73721F99C58C}" dt="2023-11-18T04:51:55.679" v="2073" actId="20577"/>
        <pc:sldMkLst>
          <pc:docMk/>
          <pc:sldMk cId="1455431554" sldId="315"/>
        </pc:sldMkLst>
        <pc:spChg chg="mod">
          <ac:chgData name="Toby Donaldson" userId="2e6e5431-bb17-4c41-9985-d39c50d83c73" providerId="ADAL" clId="{A119D6A9-A28C-4543-97DD-73721F99C58C}" dt="2023-11-18T04:51:55.679" v="2073" actId="20577"/>
          <ac:spMkLst>
            <pc:docMk/>
            <pc:sldMk cId="1455431554" sldId="315"/>
            <ac:spMk id="5" creationId="{7D3DEC56-6D79-04BB-E9DB-2AFC5D38C06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455431554" sldId="315"/>
            <ac:inkMk id="2" creationId="{BF376025-224C-BEA3-AC44-297891DB9B71}"/>
          </ac:inkMkLst>
        </pc:inkChg>
      </pc:sldChg>
      <pc:sldChg chg="delSp modSp mod">
        <pc:chgData name="Toby Donaldson" userId="2e6e5431-bb17-4c41-9985-d39c50d83c73" providerId="ADAL" clId="{A119D6A9-A28C-4543-97DD-73721F99C58C}" dt="2023-11-18T04:51:44.408" v="2068" actId="20577"/>
        <pc:sldMkLst>
          <pc:docMk/>
          <pc:sldMk cId="3906375078" sldId="316"/>
        </pc:sldMkLst>
        <pc:spChg chg="mod">
          <ac:chgData name="Toby Donaldson" userId="2e6e5431-bb17-4c41-9985-d39c50d83c73" providerId="ADAL" clId="{A119D6A9-A28C-4543-97DD-73721F99C58C}" dt="2023-11-18T04:51:44.408" v="2068" actId="20577"/>
          <ac:spMkLst>
            <pc:docMk/>
            <pc:sldMk cId="3906375078" sldId="316"/>
            <ac:spMk id="5" creationId="{3A9F5EE3-EE4F-D3CA-A6BF-ACC2F4341816}"/>
          </ac:spMkLst>
        </pc:s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24" creationId="{ED46D067-133C-4F96-BD64-430D0A4D46B1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25" creationId="{8124C296-55B2-2572-EAB3-FE48FF862461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38" creationId="{122A0788-75FA-72E3-DCBA-8DF623395CE6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39" creationId="{AC69108E-9661-4879-C914-FA14C4E0EA10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49" creationId="{9EC814F1-C0CC-1CB8-C4F1-D3F10D2E5F70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53" creationId="{9F5D1D6B-16F2-167B-156D-857A26EA0408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129" creationId="{ED9D7BE1-7179-2CF3-2CBF-8BD0D9EAD9E3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184" creationId="{8C3C5DC8-520F-0882-D507-64701C80A544}"/>
          </ac:grpSpMkLst>
        </pc:gr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7" creationId="{D08F36A8-B576-AA1D-7BB0-B7BA026DFE5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1" creationId="{4F252C1B-8D3C-6E12-A9DE-DF3C0D592853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2" creationId="{65246BCD-157E-389F-D7FC-3EEEEBA4A5C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" creationId="{C41B19BF-1A43-D3C8-421E-A2A22BA104AE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4" creationId="{5CAB09BB-1263-8975-161F-71BCFF12B8E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5" creationId="{2E2A1723-E0D6-E7CA-5142-762354809A4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6" creationId="{A114D146-5AE9-3DCA-FC32-36DC0BCD9529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" creationId="{A5154C76-DCFC-B435-26AB-6621DC46C82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9" creationId="{0DBE28B8-872B-AC97-94E0-CEC732F74180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0" creationId="{CBE9471C-33F2-0C5D-EF63-EFA47C226D8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1" creationId="{A3B4998E-1172-D489-B932-2CD12766DC8C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2" creationId="{686B1B58-9E47-E9C0-05B6-23076830781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3" creationId="{FF429A19-EBD3-E38C-AE4D-157F905A6BA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6" creationId="{ED14076B-BFB2-6C18-8282-9BD80762C41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7" creationId="{145E6A4B-0DA4-732D-BCD3-7BD3B5695F40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8" creationId="{6407BB94-BD39-14C1-8A16-DECB75FACD14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9" creationId="{0F8521F5-5C77-CDB1-78C3-E54FD30D6AB1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0" creationId="{F6864D32-95B2-272C-F21F-E667AFD538E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1" creationId="{958152E1-BA88-0896-9CE3-8BCC48A0705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2" creationId="{E7DB60AE-AC1C-7402-C961-5DACA9C9011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3" creationId="{3386E7FC-2A48-775B-EFAF-05F3B252DFB7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4" creationId="{B0E9BB4C-555F-E5E9-402C-484AEF539A26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5" creationId="{877117A0-BACC-AF6A-A45C-D723B5F6479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6" creationId="{5A6D2EF8-8335-6455-A1D2-10767E9A6E55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7" creationId="{1F6EEEE7-0B24-BE87-7B5A-3FFDFEB65FD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5" creationId="{5CD22D59-F647-E53C-9A62-3FF871E35A9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6" creationId="{6C6EF17E-B346-C3B7-57F1-3D359EA13C51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7" creationId="{307473C7-6286-5A96-FB77-EAB67A1EC69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8" creationId="{4CF65F08-8480-D672-9F81-AA7EF4BA5EC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0" creationId="{35B1EBE8-7110-8FB9-0155-1DFB1647531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1" creationId="{B847EB9E-477F-DF05-011A-2929753ABC8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2" creationId="{9DE05E23-0FFD-9D7E-27AE-196DA9D7134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8" creationId="{96655F1B-7870-CC19-B44D-4B8A8FF989A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9" creationId="{5CE00C92-A6A0-0D51-ECD0-06CC97119BE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60" creationId="{DC61225C-5E98-2E2B-5AEF-9C5345DEBC6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63" creationId="{4CE46531-5D11-4D10-C37F-F54C3FC47DA1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28" creationId="{6B749222-5E14-0E08-2307-CC6B8463724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0" creationId="{D87E32ED-3D06-4CB9-E6C9-3565A7B7184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1" creationId="{37A48F1F-D474-CFED-B9FF-6512655087E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2" creationId="{C9C866B3-6371-BC35-C436-6FFA3B71990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3" creationId="{FD612A71-AA8B-FE58-E1D7-D0FB32D4E29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4" creationId="{ED9B82CE-3C6A-FBD9-3D20-BEB9DE3DEDD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6" creationId="{6C246122-7262-E17A-47E6-C4FA6B821A9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6" creationId="{65A04BCD-5F55-F26A-2BAC-B518D25C7E0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7" creationId="{0064A59F-98CD-82FC-16F4-2C4207DB66AC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8" creationId="{6F94D973-1576-A5D6-EFDC-D610C4661CD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9" creationId="{4EE3C1BF-6FC3-E549-5A33-04368124925E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1" creationId="{4FA97EA0-4F51-777B-4515-F22A563EAC9C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2" creationId="{E95F5C64-4D3E-C903-42A8-5A60A5A07DA9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3" creationId="{0872F5C6-793A-482D-0C6B-FA1A2DC7C74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5" creationId="{79E229D6-2A32-CF9A-614C-7F8E3AC6AA6B}"/>
          </ac:inkMkLst>
        </pc:inkChg>
      </pc:sldChg>
      <pc:sldChg chg="delSp modSp mod">
        <pc:chgData name="Toby Donaldson" userId="2e6e5431-bb17-4c41-9985-d39c50d83c73" providerId="ADAL" clId="{A119D6A9-A28C-4543-97DD-73721F99C58C}" dt="2023-11-18T04:51:30.728" v="2055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A119D6A9-A28C-4543-97DD-73721F99C58C}" dt="2023-11-18T04:51:30.728" v="2055" actId="20577"/>
          <ac:spMkLst>
            <pc:docMk/>
            <pc:sldMk cId="1376696893" sldId="317"/>
            <ac:spMk id="5" creationId="{3A9F5EE3-EE4F-D3CA-A6BF-ACC2F4341816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376696893" sldId="317"/>
            <ac:inkMk id="2" creationId="{83882A4E-12CD-2965-CBF9-1E0E09FB9474}"/>
          </ac:inkMkLst>
        </pc:inkChg>
      </pc:sldChg>
      <pc:sldChg chg="delSp modSp mod">
        <pc:chgData name="Toby Donaldson" userId="2e6e5431-bb17-4c41-9985-d39c50d83c73" providerId="ADAL" clId="{A119D6A9-A28C-4543-97DD-73721F99C58C}" dt="2023-11-15T05:19:17.790" v="2050" actId="20577"/>
        <pc:sldMkLst>
          <pc:docMk/>
          <pc:sldMk cId="420723739" sldId="318"/>
        </pc:sldMkLst>
        <pc:spChg chg="mod">
          <ac:chgData name="Toby Donaldson" userId="2e6e5431-bb17-4c41-9985-d39c50d83c73" providerId="ADAL" clId="{A119D6A9-A28C-4543-97DD-73721F99C58C}" dt="2023-11-15T05:19:17.790" v="2050" actId="20577"/>
          <ac:spMkLst>
            <pc:docMk/>
            <pc:sldMk cId="420723739" sldId="318"/>
            <ac:spMk id="4" creationId="{B9548938-27D3-8EF8-D58C-87DDE41DC19A}"/>
          </ac:spMkLst>
        </pc:spChg>
        <pc:spChg chg="mod">
          <ac:chgData name="Toby Donaldson" userId="2e6e5431-bb17-4c41-9985-d39c50d83c73" providerId="ADAL" clId="{A119D6A9-A28C-4543-97DD-73721F99C58C}" dt="2023-11-15T05:19:07.866" v="2030" actId="20577"/>
          <ac:spMkLst>
            <pc:docMk/>
            <pc:sldMk cId="420723739" sldId="318"/>
            <ac:spMk id="7" creationId="{3263897A-82CF-F5FA-ADE5-A76DCF296888}"/>
          </ac:spMkLst>
        </pc:spChg>
        <pc:spChg chg="mod">
          <ac:chgData name="Toby Donaldson" userId="2e6e5431-bb17-4c41-9985-d39c50d83c73" providerId="ADAL" clId="{A119D6A9-A28C-4543-97DD-73721F99C58C}" dt="2023-11-15T05:14:18.854" v="1891" actId="20577"/>
          <ac:spMkLst>
            <pc:docMk/>
            <pc:sldMk cId="420723739" sldId="318"/>
            <ac:spMk id="24" creationId="{4771BA41-C87A-6AAD-29C9-010801EF058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0723739" sldId="318"/>
            <ac:inkMk id="3" creationId="{AAC220C8-975D-02CD-220D-BAC4194C1080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4210606383" sldId="320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10606383" sldId="320"/>
            <ac:inkMk id="2" creationId="{DEB225BC-C3BD-F02C-C120-32B99668B1CE}"/>
          </ac:inkMkLst>
        </pc:inkChg>
      </pc:sldChg>
      <pc:sldChg chg="modSp mod">
        <pc:chgData name="Toby Donaldson" userId="2e6e5431-bb17-4c41-9985-d39c50d83c73" providerId="ADAL" clId="{A119D6A9-A28C-4543-97DD-73721F99C58C}" dt="2023-11-21T22:31:58.731" v="2082" actId="20577"/>
        <pc:sldMkLst>
          <pc:docMk/>
          <pc:sldMk cId="1154467283" sldId="322"/>
        </pc:sldMkLst>
        <pc:spChg chg="mod">
          <ac:chgData name="Toby Donaldson" userId="2e6e5431-bb17-4c41-9985-d39c50d83c73" providerId="ADAL" clId="{A119D6A9-A28C-4543-97DD-73721F99C58C}" dt="2023-11-21T22:31:58.731" v="2082" actId="20577"/>
          <ac:spMkLst>
            <pc:docMk/>
            <pc:sldMk cId="1154467283" sldId="322"/>
            <ac:spMk id="9" creationId="{09A5851B-1A4C-6004-17A2-B17A166D6409}"/>
          </ac:spMkLst>
        </pc:spChg>
      </pc:sldChg>
      <pc:sldChg chg="delSp modSp mod">
        <pc:chgData name="Toby Donaldson" userId="2e6e5431-bb17-4c41-9985-d39c50d83c73" providerId="ADAL" clId="{A119D6A9-A28C-4543-97DD-73721F99C58C}" dt="2023-11-21T22:33:43.127" v="2091" actId="20577"/>
        <pc:sldMkLst>
          <pc:docMk/>
          <pc:sldMk cId="783251226" sldId="325"/>
        </pc:sldMkLst>
        <pc:spChg chg="mod">
          <ac:chgData name="Toby Donaldson" userId="2e6e5431-bb17-4c41-9985-d39c50d83c73" providerId="ADAL" clId="{A119D6A9-A28C-4543-97DD-73721F99C58C}" dt="2023-11-21T22:33:43.127" v="2091" actId="20577"/>
          <ac:spMkLst>
            <pc:docMk/>
            <pc:sldMk cId="783251226" sldId="325"/>
            <ac:spMk id="4" creationId="{5562E8E3-0BFB-7F68-05B8-A33508F6E511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783251226" sldId="325"/>
            <ac:inkMk id="58" creationId="{6F8B3F53-5F1C-A15D-1D82-E71AAD1D9F1F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4189002082" sldId="32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189002082" sldId="327"/>
            <ac:inkMk id="5" creationId="{27522EB6-77CC-DFA7-DB66-BE83B8D96C20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4T23:41:38.784" v="259" actId="1076"/>
        <pc:sldMkLst>
          <pc:docMk/>
          <pc:sldMk cId="4076182649" sldId="329"/>
        </pc:sldMkLst>
        <pc:spChg chg="add mod">
          <ac:chgData name="Toby Donaldson" userId="2e6e5431-bb17-4c41-9985-d39c50d83c73" providerId="ADAL" clId="{A119D6A9-A28C-4543-97DD-73721F99C58C}" dt="2023-11-14T23:32:53.982" v="14" actId="1076"/>
          <ac:spMkLst>
            <pc:docMk/>
            <pc:sldMk cId="4076182649" sldId="329"/>
            <ac:spMk id="3" creationId="{BFD8289E-2354-BD0C-EC6E-D4BE82767580}"/>
          </ac:spMkLst>
        </pc:spChg>
        <pc:spChg chg="add mod">
          <ac:chgData name="Toby Donaldson" userId="2e6e5431-bb17-4c41-9985-d39c50d83c73" providerId="ADAL" clId="{A119D6A9-A28C-4543-97DD-73721F99C58C}" dt="2023-11-14T23:33:06.809" v="16" actId="1076"/>
          <ac:spMkLst>
            <pc:docMk/>
            <pc:sldMk cId="4076182649" sldId="329"/>
            <ac:spMk id="5" creationId="{BDC2167E-277A-DD0C-EE76-94A5B99615E5}"/>
          </ac:spMkLst>
        </pc:spChg>
        <pc:spChg chg="add mod">
          <ac:chgData name="Toby Donaldson" userId="2e6e5431-bb17-4c41-9985-d39c50d83c73" providerId="ADAL" clId="{A119D6A9-A28C-4543-97DD-73721F99C58C}" dt="2023-11-14T23:33:39.062" v="23" actId="1076"/>
          <ac:spMkLst>
            <pc:docMk/>
            <pc:sldMk cId="4076182649" sldId="329"/>
            <ac:spMk id="6" creationId="{AA0DC5C4-28B2-2D37-B2FD-ECA7190EC625}"/>
          </ac:spMkLst>
        </pc:spChg>
        <pc:spChg chg="add mod">
          <ac:chgData name="Toby Donaldson" userId="2e6e5431-bb17-4c41-9985-d39c50d83c73" providerId="ADAL" clId="{A119D6A9-A28C-4543-97DD-73721F99C58C}" dt="2023-11-14T23:33:30.093" v="22" actId="1076"/>
          <ac:spMkLst>
            <pc:docMk/>
            <pc:sldMk cId="4076182649" sldId="329"/>
            <ac:spMk id="7" creationId="{A20449AB-0A7A-F49F-4C64-4FEF157A9228}"/>
          </ac:spMkLst>
        </pc:spChg>
        <pc:spChg chg="add del mod">
          <ac:chgData name="Toby Donaldson" userId="2e6e5431-bb17-4c41-9985-d39c50d83c73" providerId="ADAL" clId="{A119D6A9-A28C-4543-97DD-73721F99C58C}" dt="2023-11-14T23:33:50.727" v="25"/>
          <ac:spMkLst>
            <pc:docMk/>
            <pc:sldMk cId="4076182649" sldId="329"/>
            <ac:spMk id="9" creationId="{1453B7D7-CBBF-0B1D-19D1-06C09C03F976}"/>
          </ac:spMkLst>
        </pc:spChg>
        <pc:spChg chg="add del mod">
          <ac:chgData name="Toby Donaldson" userId="2e6e5431-bb17-4c41-9985-d39c50d83c73" providerId="ADAL" clId="{A119D6A9-A28C-4543-97DD-73721F99C58C}" dt="2023-11-14T23:33:50.727" v="25"/>
          <ac:spMkLst>
            <pc:docMk/>
            <pc:sldMk cId="4076182649" sldId="329"/>
            <ac:spMk id="10" creationId="{49E5119B-57C1-F7F4-621D-0C7C942544EE}"/>
          </ac:spMkLst>
        </pc:spChg>
        <pc:spChg chg="add mod">
          <ac:chgData name="Toby Donaldson" userId="2e6e5431-bb17-4c41-9985-d39c50d83c73" providerId="ADAL" clId="{A119D6A9-A28C-4543-97DD-73721F99C58C}" dt="2023-11-14T23:34:07.876" v="31" actId="1076"/>
          <ac:spMkLst>
            <pc:docMk/>
            <pc:sldMk cId="4076182649" sldId="329"/>
            <ac:spMk id="14" creationId="{133F3AAB-ACF5-4B7A-539F-797EE78B08E7}"/>
          </ac:spMkLst>
        </pc:spChg>
        <pc:spChg chg="add mod">
          <ac:chgData name="Toby Donaldson" userId="2e6e5431-bb17-4c41-9985-d39c50d83c73" providerId="ADAL" clId="{A119D6A9-A28C-4543-97DD-73721F99C58C}" dt="2023-11-14T23:34:19.134" v="35" actId="1076"/>
          <ac:spMkLst>
            <pc:docMk/>
            <pc:sldMk cId="4076182649" sldId="329"/>
            <ac:spMk id="18" creationId="{FB1B62D0-9626-AFD3-96F9-19AF33956FB8}"/>
          </ac:spMkLst>
        </pc:spChg>
        <pc:spChg chg="add mod">
          <ac:chgData name="Toby Donaldson" userId="2e6e5431-bb17-4c41-9985-d39c50d83c73" providerId="ADAL" clId="{A119D6A9-A28C-4543-97DD-73721F99C58C}" dt="2023-11-14T23:34:33.268" v="39" actId="1076"/>
          <ac:spMkLst>
            <pc:docMk/>
            <pc:sldMk cId="4076182649" sldId="329"/>
            <ac:spMk id="24" creationId="{2C7EE8B7-A8B7-E841-3E95-D5C0B01BC0FE}"/>
          </ac:spMkLst>
        </pc:spChg>
        <pc:spChg chg="add mod">
          <ac:chgData name="Toby Donaldson" userId="2e6e5431-bb17-4c41-9985-d39c50d83c73" providerId="ADAL" clId="{A119D6A9-A28C-4543-97DD-73721F99C58C}" dt="2023-11-14T23:34:53.125" v="43" actId="1076"/>
          <ac:spMkLst>
            <pc:docMk/>
            <pc:sldMk cId="4076182649" sldId="329"/>
            <ac:spMk id="28" creationId="{5092FAC8-91EE-CCBC-B5FF-A2514F8617D3}"/>
          </ac:spMkLst>
        </pc:spChg>
        <pc:spChg chg="add del mod">
          <ac:chgData name="Toby Donaldson" userId="2e6e5431-bb17-4c41-9985-d39c50d83c73" providerId="ADAL" clId="{A119D6A9-A28C-4543-97DD-73721F99C58C}" dt="2023-11-14T23:34:57.695" v="45"/>
          <ac:spMkLst>
            <pc:docMk/>
            <pc:sldMk cId="4076182649" sldId="329"/>
            <ac:spMk id="33" creationId="{DE977E8A-14CC-7E99-40CF-61BCD3C77921}"/>
          </ac:spMkLst>
        </pc:spChg>
        <pc:spChg chg="add del mod">
          <ac:chgData name="Toby Donaldson" userId="2e6e5431-bb17-4c41-9985-d39c50d83c73" providerId="ADAL" clId="{A119D6A9-A28C-4543-97DD-73721F99C58C}" dt="2023-11-14T23:35:08.008" v="47"/>
          <ac:spMkLst>
            <pc:docMk/>
            <pc:sldMk cId="4076182649" sldId="329"/>
            <ac:spMk id="69" creationId="{B2E80BD8-50FA-AEF7-D56F-D2CBCF41F06D}"/>
          </ac:spMkLst>
        </pc:spChg>
        <pc:spChg chg="add mod">
          <ac:chgData name="Toby Donaldson" userId="2e6e5431-bb17-4c41-9985-d39c50d83c73" providerId="ADAL" clId="{A119D6A9-A28C-4543-97DD-73721F99C58C}" dt="2023-11-14T23:35:37.903" v="55" actId="1076"/>
          <ac:spMkLst>
            <pc:docMk/>
            <pc:sldMk cId="4076182649" sldId="329"/>
            <ac:spMk id="70" creationId="{09F70E99-1FDB-AD19-9C9D-79232CCD1C4D}"/>
          </ac:spMkLst>
        </pc:spChg>
        <pc:spChg chg="add mod">
          <ac:chgData name="Toby Donaldson" userId="2e6e5431-bb17-4c41-9985-d39c50d83c73" providerId="ADAL" clId="{A119D6A9-A28C-4543-97DD-73721F99C58C}" dt="2023-11-14T23:36:05.719" v="61" actId="1076"/>
          <ac:spMkLst>
            <pc:docMk/>
            <pc:sldMk cId="4076182649" sldId="329"/>
            <ac:spMk id="71" creationId="{1BFA57F2-4E0B-DBF7-A402-1061A3639E45}"/>
          </ac:spMkLst>
        </pc:spChg>
        <pc:spChg chg="add mod">
          <ac:chgData name="Toby Donaldson" userId="2e6e5431-bb17-4c41-9985-d39c50d83c73" providerId="ADAL" clId="{A119D6A9-A28C-4543-97DD-73721F99C58C}" dt="2023-11-14T23:37:21.741" v="207" actId="1076"/>
          <ac:spMkLst>
            <pc:docMk/>
            <pc:sldMk cId="4076182649" sldId="329"/>
            <ac:spMk id="72" creationId="{F4FEB4BF-3B37-8BBE-03B2-FBEF2A907A20}"/>
          </ac:spMkLst>
        </pc:spChg>
        <pc:spChg chg="add mod">
          <ac:chgData name="Toby Donaldson" userId="2e6e5431-bb17-4c41-9985-d39c50d83c73" providerId="ADAL" clId="{A119D6A9-A28C-4543-97DD-73721F99C58C}" dt="2023-11-14T23:38:08.942" v="215" actId="1076"/>
          <ac:spMkLst>
            <pc:docMk/>
            <pc:sldMk cId="4076182649" sldId="329"/>
            <ac:spMk id="73" creationId="{6FC28044-8656-C520-F974-D24E8FCC5D4A}"/>
          </ac:spMkLst>
        </pc:spChg>
        <pc:spChg chg="add del mod">
          <ac:chgData name="Toby Donaldson" userId="2e6e5431-bb17-4c41-9985-d39c50d83c73" providerId="ADAL" clId="{A119D6A9-A28C-4543-97DD-73721F99C58C}" dt="2023-11-14T23:38:37.578" v="225"/>
          <ac:spMkLst>
            <pc:docMk/>
            <pc:sldMk cId="4076182649" sldId="329"/>
            <ac:spMk id="74" creationId="{B4B95353-A8AC-4118-E731-A90A32FB6A47}"/>
          </ac:spMkLst>
        </pc:spChg>
        <pc:spChg chg="add del mod">
          <ac:chgData name="Toby Donaldson" userId="2e6e5431-bb17-4c41-9985-d39c50d83c73" providerId="ADAL" clId="{A119D6A9-A28C-4543-97DD-73721F99C58C}" dt="2023-11-14T23:38:52.094" v="231"/>
          <ac:spMkLst>
            <pc:docMk/>
            <pc:sldMk cId="4076182649" sldId="329"/>
            <ac:spMk id="75" creationId="{6ADC01AF-D5DD-BCCF-8D2B-822E519DF673}"/>
          </ac:spMkLst>
        </pc:spChg>
        <pc:spChg chg="add mod">
          <ac:chgData name="Toby Donaldson" userId="2e6e5431-bb17-4c41-9985-d39c50d83c73" providerId="ADAL" clId="{A119D6A9-A28C-4543-97DD-73721F99C58C}" dt="2023-11-14T23:39:04.505" v="233" actId="1076"/>
          <ac:spMkLst>
            <pc:docMk/>
            <pc:sldMk cId="4076182649" sldId="329"/>
            <ac:spMk id="76" creationId="{95A8798F-91A4-1806-84CE-AB832BE7EA4B}"/>
          </ac:spMkLst>
        </pc:spChg>
        <pc:spChg chg="add mod">
          <ac:chgData name="Toby Donaldson" userId="2e6e5431-bb17-4c41-9985-d39c50d83c73" providerId="ADAL" clId="{A119D6A9-A28C-4543-97DD-73721F99C58C}" dt="2023-11-14T23:39:32.456" v="235" actId="1076"/>
          <ac:spMkLst>
            <pc:docMk/>
            <pc:sldMk cId="4076182649" sldId="329"/>
            <ac:spMk id="80" creationId="{A73B66D5-9B69-3BAC-0234-CEB61DBE1A92}"/>
          </ac:spMkLst>
        </pc:spChg>
        <pc:spChg chg="add mod">
          <ac:chgData name="Toby Donaldson" userId="2e6e5431-bb17-4c41-9985-d39c50d83c73" providerId="ADAL" clId="{A119D6A9-A28C-4543-97DD-73721F99C58C}" dt="2023-11-14T23:39:55.878" v="241" actId="1076"/>
          <ac:spMkLst>
            <pc:docMk/>
            <pc:sldMk cId="4076182649" sldId="329"/>
            <ac:spMk id="81" creationId="{21AAF0C3-9089-62D5-6C58-CAB5E3315FEB}"/>
          </ac:spMkLst>
        </pc:spChg>
        <pc:spChg chg="add mod">
          <ac:chgData name="Toby Donaldson" userId="2e6e5431-bb17-4c41-9985-d39c50d83c73" providerId="ADAL" clId="{A119D6A9-A28C-4543-97DD-73721F99C58C}" dt="2023-11-14T23:40:07.055" v="243" actId="1076"/>
          <ac:spMkLst>
            <pc:docMk/>
            <pc:sldMk cId="4076182649" sldId="329"/>
            <ac:spMk id="82" creationId="{32FC7A2E-5917-8BBB-FFB5-9FC547ACD78A}"/>
          </ac:spMkLst>
        </pc:spChg>
        <pc:spChg chg="add mod">
          <ac:chgData name="Toby Donaldson" userId="2e6e5431-bb17-4c41-9985-d39c50d83c73" providerId="ADAL" clId="{A119D6A9-A28C-4543-97DD-73721F99C58C}" dt="2023-11-14T23:40:14.599" v="245" actId="1076"/>
          <ac:spMkLst>
            <pc:docMk/>
            <pc:sldMk cId="4076182649" sldId="329"/>
            <ac:spMk id="83" creationId="{6D81A83C-EEA0-FE76-4CED-9FE6BFD1E8D5}"/>
          </ac:spMkLst>
        </pc:spChg>
        <pc:spChg chg="add mod">
          <ac:chgData name="Toby Donaldson" userId="2e6e5431-bb17-4c41-9985-d39c50d83c73" providerId="ADAL" clId="{A119D6A9-A28C-4543-97DD-73721F99C58C}" dt="2023-11-14T23:40:34.710" v="249" actId="1076"/>
          <ac:spMkLst>
            <pc:docMk/>
            <pc:sldMk cId="4076182649" sldId="329"/>
            <ac:spMk id="84" creationId="{F06D404F-4210-587C-A395-D2410710FAB7}"/>
          </ac:spMkLst>
        </pc:spChg>
        <pc:spChg chg="add mod">
          <ac:chgData name="Toby Donaldson" userId="2e6e5431-bb17-4c41-9985-d39c50d83c73" providerId="ADAL" clId="{A119D6A9-A28C-4543-97DD-73721F99C58C}" dt="2023-11-14T23:41:09.461" v="255" actId="1076"/>
          <ac:spMkLst>
            <pc:docMk/>
            <pc:sldMk cId="4076182649" sldId="329"/>
            <ac:spMk id="85" creationId="{2B612508-6C20-4971-21AE-3229FAD73F50}"/>
          </ac:spMkLst>
        </pc:spChg>
        <pc:spChg chg="add mod">
          <ac:chgData name="Toby Donaldson" userId="2e6e5431-bb17-4c41-9985-d39c50d83c73" providerId="ADAL" clId="{A119D6A9-A28C-4543-97DD-73721F99C58C}" dt="2023-11-14T23:41:29.160" v="257" actId="1076"/>
          <ac:spMkLst>
            <pc:docMk/>
            <pc:sldMk cId="4076182649" sldId="329"/>
            <ac:spMk id="86" creationId="{F215E317-3109-7661-6DEB-390EE1975907}"/>
          </ac:spMkLst>
        </pc:spChg>
        <pc:spChg chg="add mod">
          <ac:chgData name="Toby Donaldson" userId="2e6e5431-bb17-4c41-9985-d39c50d83c73" providerId="ADAL" clId="{A119D6A9-A28C-4543-97DD-73721F99C58C}" dt="2023-11-14T23:41:38.784" v="259" actId="1076"/>
          <ac:spMkLst>
            <pc:docMk/>
            <pc:sldMk cId="4076182649" sldId="329"/>
            <ac:spMk id="87" creationId="{8F509564-A684-F258-6DFC-3ABB00356B2D}"/>
          </ac:spMkLst>
        </pc:spChg>
        <pc:spChg chg="mod">
          <ac:chgData name="Toby Donaldson" userId="2e6e5431-bb17-4c41-9985-d39c50d83c73" providerId="ADAL" clId="{A119D6A9-A28C-4543-97DD-73721F99C58C}" dt="2023-11-14T23:31:41.786" v="10" actId="20577"/>
          <ac:spMkLst>
            <pc:docMk/>
            <pc:sldMk cId="4076182649" sldId="329"/>
            <ac:spMk id="106" creationId="{A047E7C8-175E-93F2-0000-65A53531E3B6}"/>
          </ac:spMkLst>
        </pc:spChg>
        <pc:grpChg chg="mod">
          <ac:chgData name="Toby Donaldson" userId="2e6e5431-bb17-4c41-9985-d39c50d83c73" providerId="ADAL" clId="{A119D6A9-A28C-4543-97DD-73721F99C58C}" dt="2023-11-14T23:39:42.090" v="240" actId="1076"/>
          <ac:grpSpMkLst>
            <pc:docMk/>
            <pc:sldMk cId="4076182649" sldId="329"/>
            <ac:grpSpMk id="103" creationId="{4B3B5F49-EDE3-9716-EB29-B2C84D24E1B9}"/>
          </ac:grpSpMkLst>
        </pc:grpChg>
        <pc:grpChg chg="mod">
          <ac:chgData name="Toby Donaldson" userId="2e6e5431-bb17-4c41-9985-d39c50d83c73" providerId="ADAL" clId="{A119D6A9-A28C-4543-97DD-73721F99C58C}" dt="2023-11-14T23:36:01.291" v="60" actId="1076"/>
          <ac:grpSpMkLst>
            <pc:docMk/>
            <pc:sldMk cId="4076182649" sldId="329"/>
            <ac:grpSpMk id="104" creationId="{00082995-DACA-044E-A5E7-C946DCFFA323}"/>
          </ac:grpSpMkLst>
        </pc:grpChg>
        <pc:grpChg chg="mod">
          <ac:chgData name="Toby Donaldson" userId="2e6e5431-bb17-4c41-9985-d39c50d83c73" providerId="ADAL" clId="{A119D6A9-A28C-4543-97DD-73721F99C58C}" dt="2023-11-14T23:40:58.914" v="254" actId="1076"/>
          <ac:grpSpMkLst>
            <pc:docMk/>
            <pc:sldMk cId="4076182649" sldId="329"/>
            <ac:grpSpMk id="105" creationId="{3FE5484A-994D-2700-6961-9AF6DB8C1843}"/>
          </ac:grpSpMkLst>
        </pc:grpChg>
        <pc:picChg chg="add del">
          <ac:chgData name="Toby Donaldson" userId="2e6e5431-bb17-4c41-9985-d39c50d83c73" providerId="ADAL" clId="{A119D6A9-A28C-4543-97DD-73721F99C58C}" dt="2023-11-14T23:33:52.217" v="27"/>
          <ac:picMkLst>
            <pc:docMk/>
            <pc:sldMk cId="4076182649" sldId="329"/>
            <ac:picMk id="12" creationId="{FF2B0957-24AD-54F3-B66A-13D6FD75A443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076182649" sldId="329"/>
            <ac:inkMk id="3" creationId="{2D1F0377-1A25-CB50-977F-53F9D4BFE001}"/>
          </ac:inkMkLst>
        </pc:inkChg>
      </pc:sldChg>
      <pc:sldChg chg="delSp modSp mod">
        <pc:chgData name="Toby Donaldson" userId="2e6e5431-bb17-4c41-9985-d39c50d83c73" providerId="ADAL" clId="{A119D6A9-A28C-4543-97DD-73721F99C58C}" dt="2023-11-14T23:42:13.077" v="260" actId="1076"/>
        <pc:sldMkLst>
          <pc:docMk/>
          <pc:sldMk cId="2735045" sldId="330"/>
        </pc:sldMkLst>
        <pc:spChg chg="mod">
          <ac:chgData name="Toby Donaldson" userId="2e6e5431-bb17-4c41-9985-d39c50d83c73" providerId="ADAL" clId="{A119D6A9-A28C-4543-97DD-73721F99C58C}" dt="2023-11-14T23:42:13.077" v="260" actId="1076"/>
          <ac:spMkLst>
            <pc:docMk/>
            <pc:sldMk cId="2735045" sldId="330"/>
            <ac:spMk id="7" creationId="{69E4B068-5ED6-6D06-82D2-4DCA0F776BE1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735045" sldId="330"/>
            <ac:inkMk id="6" creationId="{6D505858-664D-70B4-6751-29DF29CD7E4E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423114875" sldId="33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423114875" sldId="331"/>
            <ac:inkMk id="7" creationId="{13F656FE-2FE6-DA23-FF98-30F4945080F9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5:09:04.179" v="1835" actId="21"/>
        <pc:sldMkLst>
          <pc:docMk/>
          <pc:sldMk cId="481821226" sldId="333"/>
        </pc:sldMkLst>
        <pc:spChg chg="mod">
          <ac:chgData name="Toby Donaldson" userId="2e6e5431-bb17-4c41-9985-d39c50d83c73" providerId="ADAL" clId="{A119D6A9-A28C-4543-97DD-73721F99C58C}" dt="2023-11-15T05:07:04.221" v="1780" actId="20577"/>
          <ac:spMkLst>
            <pc:docMk/>
            <pc:sldMk cId="481821226" sldId="333"/>
            <ac:spMk id="2" creationId="{433C738A-1E06-5623-926B-4D24E045F79A}"/>
          </ac:spMkLst>
        </pc:spChg>
        <pc:spChg chg="add del mod">
          <ac:chgData name="Toby Donaldson" userId="2e6e5431-bb17-4c41-9985-d39c50d83c73" providerId="ADAL" clId="{A119D6A9-A28C-4543-97DD-73721F99C58C}" dt="2023-11-15T05:03:09.854" v="1672" actId="21"/>
          <ac:spMkLst>
            <pc:docMk/>
            <pc:sldMk cId="481821226" sldId="333"/>
            <ac:spMk id="3" creationId="{CC6949AE-C4CC-8BC5-ED4B-4987D10E874B}"/>
          </ac:spMkLst>
        </pc:spChg>
        <pc:spChg chg="add mod">
          <ac:chgData name="Toby Donaldson" userId="2e6e5431-bb17-4c41-9985-d39c50d83c73" providerId="ADAL" clId="{A119D6A9-A28C-4543-97DD-73721F99C58C}" dt="2023-11-15T05:08:44.953" v="1833" actId="113"/>
          <ac:spMkLst>
            <pc:docMk/>
            <pc:sldMk cId="481821226" sldId="333"/>
            <ac:spMk id="5" creationId="{73C01841-76A9-5D02-C2CC-1902701D0F26}"/>
          </ac:spMkLst>
        </pc:spChg>
        <pc:spChg chg="mod">
          <ac:chgData name="Toby Donaldson" userId="2e6e5431-bb17-4c41-9985-d39c50d83c73" providerId="ADAL" clId="{A119D6A9-A28C-4543-97DD-73721F99C58C}" dt="2023-11-15T05:02:21.801" v="1669" actId="1076"/>
          <ac:spMkLst>
            <pc:docMk/>
            <pc:sldMk cId="481821226" sldId="333"/>
            <ac:spMk id="7" creationId="{5C327212-F5FE-4291-C666-18E0BAA1E782}"/>
          </ac:spMkLst>
        </pc:spChg>
        <pc:spChg chg="add del mod">
          <ac:chgData name="Toby Donaldson" userId="2e6e5431-bb17-4c41-9985-d39c50d83c73" providerId="ADAL" clId="{A119D6A9-A28C-4543-97DD-73721F99C58C}" dt="2023-11-15T05:09:04.179" v="1835" actId="21"/>
          <ac:spMkLst>
            <pc:docMk/>
            <pc:sldMk cId="481821226" sldId="333"/>
            <ac:spMk id="9" creationId="{B8FAB916-9CF8-25F8-4415-A1F7A2FAB545}"/>
          </ac:spMkLst>
        </pc:spChg>
        <pc:picChg chg="mod">
          <ac:chgData name="Toby Donaldson" userId="2e6e5431-bb17-4c41-9985-d39c50d83c73" providerId="ADAL" clId="{A119D6A9-A28C-4543-97DD-73721F99C58C}" dt="2023-11-15T05:07:20.764" v="1783" actId="1076"/>
          <ac:picMkLst>
            <pc:docMk/>
            <pc:sldMk cId="481821226" sldId="333"/>
            <ac:picMk id="6" creationId="{44C0264C-0009-D45B-5D00-0F5BDB566A36}"/>
          </ac:picMkLst>
        </pc:picChg>
        <pc:picChg chg="add mod">
          <ac:chgData name="Toby Donaldson" userId="2e6e5431-bb17-4c41-9985-d39c50d83c73" providerId="ADAL" clId="{A119D6A9-A28C-4543-97DD-73721F99C58C}" dt="2023-11-15T05:08:16.866" v="1829" actId="1076"/>
          <ac:picMkLst>
            <pc:docMk/>
            <pc:sldMk cId="481821226" sldId="333"/>
            <ac:picMk id="8" creationId="{F6F07102-CFAB-1E39-CEF8-C262661875AC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81821226" sldId="333"/>
            <ac:inkMk id="3" creationId="{374FCBDA-DD7D-8E20-819E-22C20434C7BC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345072039" sldId="33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345072039" sldId="336"/>
            <ac:inkMk id="5" creationId="{FB205F33-6A73-DA34-1FBA-AE8E69C172A4}"/>
          </ac:inkMkLst>
        </pc:inkChg>
      </pc:sldChg>
      <pc:sldChg chg="delSp modSp mod">
        <pc:chgData name="Toby Donaldson" userId="2e6e5431-bb17-4c41-9985-d39c50d83c73" providerId="ADAL" clId="{A119D6A9-A28C-4543-97DD-73721F99C58C}" dt="2023-11-21T22:34:44.680" v="2092" actId="113"/>
        <pc:sldMkLst>
          <pc:docMk/>
          <pc:sldMk cId="2166731514" sldId="337"/>
        </pc:sldMkLst>
        <pc:spChg chg="mod">
          <ac:chgData name="Toby Donaldson" userId="2e6e5431-bb17-4c41-9985-d39c50d83c73" providerId="ADAL" clId="{A119D6A9-A28C-4543-97DD-73721F99C58C}" dt="2023-11-21T22:34:44.680" v="2092" actId="113"/>
          <ac:spMkLst>
            <pc:docMk/>
            <pc:sldMk cId="2166731514" sldId="337"/>
            <ac:spMk id="58" creationId="{470FAD4A-9926-2CED-8302-7D0C8BCC4F08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166731514" sldId="337"/>
            <ac:inkMk id="3" creationId="{A6AEFD54-9894-3522-E100-A6C8283EC18C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46:54.281" v="1047" actId="1076"/>
        <pc:sldMkLst>
          <pc:docMk/>
          <pc:sldMk cId="1902704615" sldId="338"/>
        </pc:sldMkLst>
        <pc:spChg chg="mod">
          <ac:chgData name="Toby Donaldson" userId="2e6e5431-bb17-4c41-9985-d39c50d83c73" providerId="ADAL" clId="{A119D6A9-A28C-4543-97DD-73721F99C58C}" dt="2023-11-15T04:30:38.093" v="709" actId="20577"/>
          <ac:spMkLst>
            <pc:docMk/>
            <pc:sldMk cId="1902704615" sldId="338"/>
            <ac:spMk id="2" creationId="{E0527330-1116-CCAA-0C71-3F902B9BB08D}"/>
          </ac:spMkLst>
        </pc:spChg>
        <pc:spChg chg="mod">
          <ac:chgData name="Toby Donaldson" userId="2e6e5431-bb17-4c41-9985-d39c50d83c73" providerId="ADAL" clId="{A119D6A9-A28C-4543-97DD-73721F99C58C}" dt="2023-11-15T04:32:26.460" v="871" actId="12788"/>
          <ac:spMkLst>
            <pc:docMk/>
            <pc:sldMk cId="1902704615" sldId="338"/>
            <ac:spMk id="6" creationId="{95861D9C-6CEE-2268-1528-7360C7D7735B}"/>
          </ac:spMkLst>
        </pc:spChg>
        <pc:spChg chg="del">
          <ac:chgData name="Toby Donaldson" userId="2e6e5431-bb17-4c41-9985-d39c50d83c73" providerId="ADAL" clId="{A119D6A9-A28C-4543-97DD-73721F99C58C}" dt="2023-11-15T04:30:48.129" v="711" actId="21"/>
          <ac:spMkLst>
            <pc:docMk/>
            <pc:sldMk cId="1902704615" sldId="338"/>
            <ac:spMk id="7" creationId="{B352796F-1424-DFF2-DA19-0FABCB023D7B}"/>
          </ac:spMkLst>
        </pc:spChg>
        <pc:spChg chg="del">
          <ac:chgData name="Toby Donaldson" userId="2e6e5431-bb17-4c41-9985-d39c50d83c73" providerId="ADAL" clId="{A119D6A9-A28C-4543-97DD-73721F99C58C}" dt="2023-11-15T04:39:25.411" v="975" actId="21"/>
          <ac:spMkLst>
            <pc:docMk/>
            <pc:sldMk cId="1902704615" sldId="338"/>
            <ac:spMk id="8" creationId="{9C26149E-EABF-75E3-CFF2-CEB01CAE4BDD}"/>
          </ac:spMkLst>
        </pc:spChg>
        <pc:spChg chg="add mod">
          <ac:chgData name="Toby Donaldson" userId="2e6e5431-bb17-4c41-9985-d39c50d83c73" providerId="ADAL" clId="{A119D6A9-A28C-4543-97DD-73721F99C58C}" dt="2023-11-15T04:45:02.060" v="1045" actId="20577"/>
          <ac:spMkLst>
            <pc:docMk/>
            <pc:sldMk cId="1902704615" sldId="338"/>
            <ac:spMk id="9" creationId="{62644042-7CEA-5B3E-26F7-318FCB246370}"/>
          </ac:spMkLst>
        </pc:spChg>
        <pc:spChg chg="add mod">
          <ac:chgData name="Toby Donaldson" userId="2e6e5431-bb17-4c41-9985-d39c50d83c73" providerId="ADAL" clId="{A119D6A9-A28C-4543-97DD-73721F99C58C}" dt="2023-11-15T04:46:54.281" v="1047" actId="1076"/>
          <ac:spMkLst>
            <pc:docMk/>
            <pc:sldMk cId="1902704615" sldId="338"/>
            <ac:spMk id="10" creationId="{8FAC92F4-0E29-B344-5DAA-8A249E7AD36B}"/>
          </ac:spMkLst>
        </pc:spChg>
        <pc:spChg chg="add mod">
          <ac:chgData name="Toby Donaldson" userId="2e6e5431-bb17-4c41-9985-d39c50d83c73" providerId="ADAL" clId="{A119D6A9-A28C-4543-97DD-73721F99C58C}" dt="2023-11-15T04:46:54.281" v="1047" actId="1076"/>
          <ac:spMkLst>
            <pc:docMk/>
            <pc:sldMk cId="1902704615" sldId="338"/>
            <ac:spMk id="11" creationId="{A394E319-B5C5-914D-CA72-23054B91E0F9}"/>
          </ac:spMkLst>
        </pc:spChg>
        <pc:spChg chg="add del mod">
          <ac:chgData name="Toby Donaldson" userId="2e6e5431-bb17-4c41-9985-d39c50d83c73" providerId="ADAL" clId="{A119D6A9-A28C-4543-97DD-73721F99C58C}" dt="2023-11-15T04:43:45.762" v="1031" actId="21"/>
          <ac:spMkLst>
            <pc:docMk/>
            <pc:sldMk cId="1902704615" sldId="338"/>
            <ac:spMk id="12" creationId="{038D6126-F905-FBEA-6459-77FF80F9EEC4}"/>
          </ac:spMkLst>
        </pc:spChg>
        <pc:spChg chg="add 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13" creationId="{31A1B825-6733-401A-2FDB-C8B8D4FE2EAA}"/>
          </ac:spMkLst>
        </pc:spChg>
        <pc:spChg chg="add del mod topLvl">
          <ac:chgData name="Toby Donaldson" userId="2e6e5431-bb17-4c41-9985-d39c50d83c73" providerId="ADAL" clId="{A119D6A9-A28C-4543-97DD-73721F99C58C}" dt="2023-11-15T04:41:39.519" v="999" actId="21"/>
          <ac:spMkLst>
            <pc:docMk/>
            <pc:sldMk cId="1902704615" sldId="338"/>
            <ac:spMk id="14" creationId="{33C978B0-504E-43BF-729B-9729F630A41E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17" creationId="{8AE8CA32-AD07-92EC-262B-A30AE09514C9}"/>
          </ac:spMkLst>
        </pc:spChg>
        <pc:spChg chg="del mod topLvl">
          <ac:chgData name="Toby Donaldson" userId="2e6e5431-bb17-4c41-9985-d39c50d83c73" providerId="ADAL" clId="{A119D6A9-A28C-4543-97DD-73721F99C58C}" dt="2023-11-15T04:41:44.105" v="1000" actId="21"/>
          <ac:spMkLst>
            <pc:docMk/>
            <pc:sldMk cId="1902704615" sldId="338"/>
            <ac:spMk id="18" creationId="{A833AD79-07B5-ECC5-22B8-2B36434B7EFD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0" creationId="{7E71F959-F281-8A96-FB07-CBB995125653}"/>
          </ac:spMkLst>
        </pc:spChg>
        <pc:spChg chg="del mod topLvl">
          <ac:chgData name="Toby Donaldson" userId="2e6e5431-bb17-4c41-9985-d39c50d83c73" providerId="ADAL" clId="{A119D6A9-A28C-4543-97DD-73721F99C58C}" dt="2023-11-15T04:41:39.519" v="999" actId="21"/>
          <ac:spMkLst>
            <pc:docMk/>
            <pc:sldMk cId="1902704615" sldId="338"/>
            <ac:spMk id="21" creationId="{673AB538-5D39-38D2-1656-17176EE592BC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3" creationId="{F8709783-61C7-BA00-6E38-4C699EC3C1CD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24" creationId="{171D3DDE-0D06-D9F6-654A-A692FCF6353A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6" creationId="{3259CE40-DB8C-FF25-8BDB-8D759CA4C1C2}"/>
          </ac:spMkLst>
        </pc:spChg>
        <pc:spChg chg="del mod topLvl">
          <ac:chgData name="Toby Donaldson" userId="2e6e5431-bb17-4c41-9985-d39c50d83c73" providerId="ADAL" clId="{A119D6A9-A28C-4543-97DD-73721F99C58C}" dt="2023-11-15T04:41:51.889" v="1002" actId="21"/>
          <ac:spMkLst>
            <pc:docMk/>
            <pc:sldMk cId="1902704615" sldId="338"/>
            <ac:spMk id="27" creationId="{0495D452-5BBA-8C78-B7C7-D6E57460094D}"/>
          </ac:spMkLst>
        </pc:spChg>
        <pc:spChg chg="add del mod">
          <ac:chgData name="Toby Donaldson" userId="2e6e5431-bb17-4c41-9985-d39c50d83c73" providerId="ADAL" clId="{A119D6A9-A28C-4543-97DD-73721F99C58C}" dt="2023-11-15T04:39:29.875" v="977"/>
          <ac:spMkLst>
            <pc:docMk/>
            <pc:sldMk cId="1902704615" sldId="338"/>
            <ac:spMk id="28" creationId="{A2E8D9B7-A909-B141-4694-FE38E7F94A10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0" creationId="{3905E875-5F2A-45E0-C6F6-3FFD3F3A1E39}"/>
          </ac:spMkLst>
        </pc:spChg>
        <pc:spChg chg="del mod topLvl">
          <ac:chgData name="Toby Donaldson" userId="2e6e5431-bb17-4c41-9985-d39c50d83c73" providerId="ADAL" clId="{A119D6A9-A28C-4543-97DD-73721F99C58C}" dt="2023-11-15T04:41:55.657" v="1003" actId="21"/>
          <ac:spMkLst>
            <pc:docMk/>
            <pc:sldMk cId="1902704615" sldId="338"/>
            <ac:spMk id="31" creationId="{45F1AB67-ED1F-17F6-CF69-B48A9DBA0BC3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3" creationId="{1358213C-F4A0-263D-A70A-889A987101C0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34" creationId="{6E7E8074-85C2-96AE-8EC8-E3F6B845E70E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6" creationId="{6F44B271-4E49-529E-3826-349B31B3E894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37" creationId="{61712C6F-CD4C-92B3-A02F-4E9C87BD3DB5}"/>
          </ac:spMkLst>
        </pc:spChg>
        <pc:grpChg chg="add del mod">
          <ac:chgData name="Toby Donaldson" userId="2e6e5431-bb17-4c41-9985-d39c50d83c73" providerId="ADAL" clId="{A119D6A9-A28C-4543-97DD-73721F99C58C}" dt="2023-11-15T04:40:24.221" v="984" actId="165"/>
          <ac:grpSpMkLst>
            <pc:docMk/>
            <pc:sldMk cId="1902704615" sldId="338"/>
            <ac:grpSpMk id="15" creationId="{1B4A2B3F-BC7E-2A05-5E8F-7FF1118A772F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16" creationId="{59BB146D-A4B2-8921-1571-8BB766E8BABE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19" creationId="{D85302F2-0762-1487-4283-B17285C03D1A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2" creationId="{7BDD31B9-7658-F260-9036-11BFCAA2B87C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5" creationId="{DBC376AB-866B-BF58-5BE8-48DD72126CF9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9" creationId="{E58F39FB-313D-647E-ED84-FE13BC891ACA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32" creationId="{62AA8B2C-FDB3-6F1B-1580-243B41273A87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35" creationId="{66F2FE41-C1A3-C65C-31D1-1BCBF57C435B}"/>
          </ac:grpSpMkLst>
        </pc:grpChg>
        <pc:picChg chg="add mod">
          <ac:chgData name="Toby Donaldson" userId="2e6e5431-bb17-4c41-9985-d39c50d83c73" providerId="ADAL" clId="{A119D6A9-A28C-4543-97DD-73721F99C58C}" dt="2023-11-15T04:46:54.281" v="1047" actId="1076"/>
          <ac:picMkLst>
            <pc:docMk/>
            <pc:sldMk cId="1902704615" sldId="338"/>
            <ac:picMk id="5" creationId="{D859CBE3-D82A-A61B-BB0D-62A7ECFB9022}"/>
          </ac:picMkLst>
        </pc:picChg>
        <pc:picChg chg="del">
          <ac:chgData name="Toby Donaldson" userId="2e6e5431-bb17-4c41-9985-d39c50d83c73" providerId="ADAL" clId="{A119D6A9-A28C-4543-97DD-73721F99C58C}" dt="2023-11-15T04:30:32.790" v="708" actId="21"/>
          <ac:picMkLst>
            <pc:docMk/>
            <pc:sldMk cId="1902704615" sldId="338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A119D6A9-A28C-4543-97DD-73721F99C58C}" dt="2023-11-15T04:30:49.142" v="712" actId="21"/>
          <ac:picMkLst>
            <pc:docMk/>
            <pc:sldMk cId="1902704615" sldId="338"/>
            <ac:picMk id="1028" creationId="{7A6267ED-D59D-302D-BB3E-B0D7D2372B71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902704615" sldId="338"/>
            <ac:inkMk id="3" creationId="{9F0ACDAB-AB20-5CE0-CF1F-919471AED9E2}"/>
          </ac:inkMkLst>
        </pc:ink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39" creationId="{543131F0-6B0B-C2AB-51CE-0684FC89996A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1" creationId="{A1C0431D-56D5-FD4E-95AE-7D19121D7E40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4" creationId="{A6CF7E4E-7B8B-E4F7-B34A-25D11A08B14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7" creationId="{C29C3704-10D3-4467-72B1-6AAC15E830E2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50" creationId="{3E1C9128-F8B7-75B1-51B1-4DCAFDEB308A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57" creationId="{2C5A35FC-78C3-7442-005E-204E5353E195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60" creationId="{7E51BA4A-A6EB-A6CB-30DF-9F4FD7C0F2CE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63" creationId="{4B3D7E31-ED7E-7F70-0BD1-7BFABDB0EE3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0" creationId="{4B1BA8EC-6868-A696-A057-C0F131AE63A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2" creationId="{4FD8F0BA-012E-8A38-37C8-1F9B4BFC47C3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3" creationId="{8E21D360-EA70-D9CE-3309-6413C8A2F211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6" creationId="{DF1475F1-7DDF-59EB-2BEB-92F66AA0659A}"/>
          </ac:cxnSpMkLst>
        </pc:cxn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952327123" sldId="339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952327123" sldId="339"/>
            <ac:inkMk id="7" creationId="{3C64A417-0AD2-CF66-3A04-2CB0C7DA43F9}"/>
          </ac:inkMkLst>
        </pc:inkChg>
      </pc:sldChg>
      <pc:sldChg chg="modSp">
        <pc:chgData name="Toby Donaldson" userId="2e6e5431-bb17-4c41-9985-d39c50d83c73" providerId="ADAL" clId="{A119D6A9-A28C-4543-97DD-73721F99C58C}" dt="2023-11-15T04:13:15.046" v="675" actId="20577"/>
        <pc:sldMkLst>
          <pc:docMk/>
          <pc:sldMk cId="1105632656" sldId="340"/>
        </pc:sldMkLst>
        <pc:spChg chg="mod">
          <ac:chgData name="Toby Donaldson" userId="2e6e5431-bb17-4c41-9985-d39c50d83c73" providerId="ADAL" clId="{A119D6A9-A28C-4543-97DD-73721F99C58C}" dt="2023-11-15T04:13:15.046" v="675" actId="20577"/>
          <ac:spMkLst>
            <pc:docMk/>
            <pc:sldMk cId="1105632656" sldId="340"/>
            <ac:spMk id="5" creationId="{496C83BB-82A4-18BF-F66D-3AACAD9262A9}"/>
          </ac:spMkLst>
        </pc:spChg>
      </pc:sldChg>
      <pc:sldChg chg="addSp delSp modSp mod">
        <pc:chgData name="Toby Donaldson" userId="2e6e5431-bb17-4c41-9985-d39c50d83c73" providerId="ADAL" clId="{A119D6A9-A28C-4543-97DD-73721F99C58C}" dt="2023-11-15T04:16:13.409" v="704" actId="21"/>
        <pc:sldMkLst>
          <pc:docMk/>
          <pc:sldMk cId="4208889106" sldId="341"/>
        </pc:sldMkLst>
        <pc:spChg chg="del mod">
          <ac:chgData name="Toby Donaldson" userId="2e6e5431-bb17-4c41-9985-d39c50d83c73" providerId="ADAL" clId="{A119D6A9-A28C-4543-97DD-73721F99C58C}" dt="2023-11-15T04:15:27.545" v="691" actId="21"/>
          <ac:spMkLst>
            <pc:docMk/>
            <pc:sldMk cId="4208889106" sldId="341"/>
            <ac:spMk id="3" creationId="{6E851EEA-5B7D-8D1C-6456-C8E797316D81}"/>
          </ac:spMkLst>
        </pc:spChg>
        <pc:spChg chg="del">
          <ac:chgData name="Toby Donaldson" userId="2e6e5431-bb17-4c41-9985-d39c50d83c73" providerId="ADAL" clId="{A119D6A9-A28C-4543-97DD-73721F99C58C}" dt="2023-11-15T04:16:13.409" v="704" actId="21"/>
          <ac:spMkLst>
            <pc:docMk/>
            <pc:sldMk cId="4208889106" sldId="341"/>
            <ac:spMk id="11" creationId="{F2189CBB-0951-A62E-3899-64540C565AE9}"/>
          </ac:spMkLst>
        </pc:spChg>
        <pc:spChg chg="add mod">
          <ac:chgData name="Toby Donaldson" userId="2e6e5431-bb17-4c41-9985-d39c50d83c73" providerId="ADAL" clId="{A119D6A9-A28C-4543-97DD-73721F99C58C}" dt="2023-11-15T04:15:38.248" v="694"/>
          <ac:spMkLst>
            <pc:docMk/>
            <pc:sldMk cId="4208889106" sldId="341"/>
            <ac:spMk id="14" creationId="{A048EA0E-9E87-1758-2765-382AAC444677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08889106" sldId="341"/>
            <ac:inkMk id="14" creationId="{957BF377-4ECF-76F4-3980-076D977C3CB0}"/>
          </ac:inkMkLst>
        </pc:inkChg>
      </pc:sldChg>
      <pc:sldChg chg="delSp modSp mod">
        <pc:chgData name="Toby Donaldson" userId="2e6e5431-bb17-4c41-9985-d39c50d83c73" providerId="ADAL" clId="{A119D6A9-A28C-4543-97DD-73721F99C58C}" dt="2023-11-15T04:16:08.696" v="703" actId="21"/>
        <pc:sldMkLst>
          <pc:docMk/>
          <pc:sldMk cId="1820191060" sldId="342"/>
        </pc:sldMkLst>
        <pc:spChg chg="del">
          <ac:chgData name="Toby Donaldson" userId="2e6e5431-bb17-4c41-9985-d39c50d83c73" providerId="ADAL" clId="{A119D6A9-A28C-4543-97DD-73721F99C58C}" dt="2023-11-15T04:16:08.696" v="703" actId="21"/>
          <ac:spMkLst>
            <pc:docMk/>
            <pc:sldMk cId="1820191060" sldId="342"/>
            <ac:spMk id="11" creationId="{F2189CBB-0951-A62E-3899-64540C565AE9}"/>
          </ac:spMkLst>
        </pc:spChg>
        <pc:spChg chg="mod">
          <ac:chgData name="Toby Donaldson" userId="2e6e5431-bb17-4c41-9985-d39c50d83c73" providerId="ADAL" clId="{A119D6A9-A28C-4543-97DD-73721F99C58C}" dt="2023-11-15T04:16:01.173" v="702" actId="20577"/>
          <ac:spMkLst>
            <pc:docMk/>
            <pc:sldMk cId="1820191060" sldId="342"/>
            <ac:spMk id="13" creationId="{9DEE89FA-0B79-3AD9-679A-E9B9084301A1}"/>
          </ac:spMkLst>
        </pc:spChg>
      </pc:sldChg>
      <pc:sldChg chg="addSp delSp modSp mod">
        <pc:chgData name="Toby Donaldson" userId="2e6e5431-bb17-4c41-9985-d39c50d83c73" providerId="ADAL" clId="{A119D6A9-A28C-4543-97DD-73721F99C58C}" dt="2023-11-15T04:58:49.168" v="1592" actId="113"/>
        <pc:sldMkLst>
          <pc:docMk/>
          <pc:sldMk cId="632674553" sldId="344"/>
        </pc:sldMkLst>
        <pc:spChg chg="add mod">
          <ac:chgData name="Toby Donaldson" userId="2e6e5431-bb17-4c41-9985-d39c50d83c73" providerId="ADAL" clId="{A119D6A9-A28C-4543-97DD-73721F99C58C}" dt="2023-11-15T04:58:49.168" v="1592" actId="113"/>
          <ac:spMkLst>
            <pc:docMk/>
            <pc:sldMk cId="632674553" sldId="344"/>
            <ac:spMk id="6" creationId="{50BEC2FC-EA09-A79F-30E7-BE223D339138}"/>
          </ac:spMkLst>
        </pc:spChg>
        <pc:spChg chg="mod">
          <ac:chgData name="Toby Donaldson" userId="2e6e5431-bb17-4c41-9985-d39c50d83c73" providerId="ADAL" clId="{A119D6A9-A28C-4543-97DD-73721F99C58C}" dt="2023-11-15T04:57:31.445" v="1468" actId="113"/>
          <ac:spMkLst>
            <pc:docMk/>
            <pc:sldMk cId="632674553" sldId="344"/>
            <ac:spMk id="33" creationId="{80115138-4AC3-CA59-A273-764181C0BEA5}"/>
          </ac:spMkLst>
        </pc:spChg>
        <pc:spChg chg="mod">
          <ac:chgData name="Toby Donaldson" userId="2e6e5431-bb17-4c41-9985-d39c50d83c73" providerId="ADAL" clId="{A119D6A9-A28C-4543-97DD-73721F99C58C}" dt="2023-11-15T04:57:25.010" v="1467" actId="1076"/>
          <ac:spMkLst>
            <pc:docMk/>
            <pc:sldMk cId="632674553" sldId="344"/>
            <ac:spMk id="36" creationId="{A868E72A-B586-735E-E86F-1106F8F1F906}"/>
          </ac:spMkLst>
        </pc:spChg>
        <pc:picChg chg="add mod">
          <ac:chgData name="Toby Donaldson" userId="2e6e5431-bb17-4c41-9985-d39c50d83c73" providerId="ADAL" clId="{A119D6A9-A28C-4543-97DD-73721F99C58C}" dt="2023-11-15T04:57:48.260" v="1470" actId="1076"/>
          <ac:picMkLst>
            <pc:docMk/>
            <pc:sldMk cId="632674553" sldId="344"/>
            <ac:picMk id="3" creationId="{50DAFA85-D25C-8BEB-0BBB-59C6DC26341E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632674553" sldId="344"/>
            <ac:inkMk id="3" creationId="{7B6DFB13-DB79-B407-435D-760644F124FD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807389744" sldId="34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07389744" sldId="347"/>
            <ac:inkMk id="3" creationId="{6F8294E1-59A9-AEA7-F8FA-3F78E58FF837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16:17.220" v="705" actId="21"/>
        <pc:sldMkLst>
          <pc:docMk/>
          <pc:sldMk cId="2826203465" sldId="349"/>
        </pc:sldMkLst>
        <pc:spChg chg="add del mod">
          <ac:chgData name="Toby Donaldson" userId="2e6e5431-bb17-4c41-9985-d39c50d83c73" providerId="ADAL" clId="{A119D6A9-A28C-4543-97DD-73721F99C58C}" dt="2023-11-15T04:15:36.393" v="693"/>
          <ac:spMkLst>
            <pc:docMk/>
            <pc:sldMk cId="2826203465" sldId="349"/>
            <ac:spMk id="3" creationId="{EEB782B1-F947-B9B9-D90A-9251A6C492D8}"/>
          </ac:spMkLst>
        </pc:spChg>
        <pc:spChg chg="del mod">
          <ac:chgData name="Toby Donaldson" userId="2e6e5431-bb17-4c41-9985-d39c50d83c73" providerId="ADAL" clId="{A119D6A9-A28C-4543-97DD-73721F99C58C}" dt="2023-11-15T04:16:17.220" v="705" actId="21"/>
          <ac:spMkLst>
            <pc:docMk/>
            <pc:sldMk cId="2826203465" sldId="349"/>
            <ac:spMk id="11" creationId="{F2189CBB-0951-A62E-3899-64540C565AE9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26203465" sldId="349"/>
            <ac:inkMk id="3" creationId="{71944FC0-97C7-F23B-4ED5-4F362B47D8DA}"/>
          </ac:inkMkLst>
        </pc:inkChg>
      </pc:sldChg>
      <pc:sldChg chg="modSp">
        <pc:chgData name="Toby Donaldson" userId="2e6e5431-bb17-4c41-9985-d39c50d83c73" providerId="ADAL" clId="{A119D6A9-A28C-4543-97DD-73721F99C58C}" dt="2023-11-15T04:13:55.421" v="677" actId="120"/>
        <pc:sldMkLst>
          <pc:docMk/>
          <pc:sldMk cId="2850520541" sldId="350"/>
        </pc:sldMkLst>
        <pc:spChg chg="mod">
          <ac:chgData name="Toby Donaldson" userId="2e6e5431-bb17-4c41-9985-d39c50d83c73" providerId="ADAL" clId="{A119D6A9-A28C-4543-97DD-73721F99C58C}" dt="2023-11-15T04:13:55.421" v="677" actId="120"/>
          <ac:spMkLst>
            <pc:docMk/>
            <pc:sldMk cId="2850520541" sldId="350"/>
            <ac:spMk id="3" creationId="{73D464CB-C65A-05AD-77C2-B4F25EA75754}"/>
          </ac:spMkLst>
        </pc:spChg>
      </pc:sldChg>
      <pc:sldChg chg="delSp modSp mod">
        <pc:chgData name="Toby Donaldson" userId="2e6e5431-bb17-4c41-9985-d39c50d83c73" providerId="ADAL" clId="{A119D6A9-A28C-4543-97DD-73721F99C58C}" dt="2023-11-21T22:35:05.035" v="2093" actId="113"/>
        <pc:sldMkLst>
          <pc:docMk/>
          <pc:sldMk cId="2569598793" sldId="351"/>
        </pc:sldMkLst>
        <pc:spChg chg="mod">
          <ac:chgData name="Toby Donaldson" userId="2e6e5431-bb17-4c41-9985-d39c50d83c73" providerId="ADAL" clId="{A119D6A9-A28C-4543-97DD-73721F99C58C}" dt="2023-11-21T22:35:05.035" v="2093" actId="113"/>
          <ac:spMkLst>
            <pc:docMk/>
            <pc:sldMk cId="2569598793" sldId="351"/>
            <ac:spMk id="58" creationId="{470FAD4A-9926-2CED-8302-7D0C8BCC4F08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569598793" sldId="351"/>
            <ac:inkMk id="57" creationId="{57DADB9E-8ED8-ADC8-DA6B-25FB50405E8A}"/>
          </ac:inkMkLst>
        </pc:inkChg>
      </pc:sldChg>
      <pc:sldChg chg="delSp modSp mod">
        <pc:chgData name="Toby Donaldson" userId="2e6e5431-bb17-4c41-9985-d39c50d83c73" providerId="ADAL" clId="{A119D6A9-A28C-4543-97DD-73721F99C58C}" dt="2023-11-21T22:37:18.696" v="2099" actId="20577"/>
        <pc:sldMkLst>
          <pc:docMk/>
          <pc:sldMk cId="1227756680" sldId="353"/>
        </pc:sldMkLst>
        <pc:spChg chg="mod">
          <ac:chgData name="Toby Donaldson" userId="2e6e5431-bb17-4c41-9985-d39c50d83c73" providerId="ADAL" clId="{A119D6A9-A28C-4543-97DD-73721F99C58C}" dt="2023-11-21T22:37:18.696" v="2099" actId="20577"/>
          <ac:spMkLst>
            <pc:docMk/>
            <pc:sldMk cId="1227756680" sldId="353"/>
            <ac:spMk id="3" creationId="{0A73A8EC-437C-6291-B742-AE71DD1D5391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227756680" sldId="353"/>
            <ac:inkMk id="6" creationId="{CC5F19C0-2D13-85DA-C322-6FD403047F00}"/>
          </ac:inkMkLst>
        </pc:inkChg>
      </pc:sldChg>
      <pc:sldChg chg="modSp mod">
        <pc:chgData name="Toby Donaldson" userId="2e6e5431-bb17-4c41-9985-d39c50d83c73" providerId="ADAL" clId="{A119D6A9-A28C-4543-97DD-73721F99C58C}" dt="2023-11-21T22:36:50.036" v="2095" actId="20577"/>
        <pc:sldMkLst>
          <pc:docMk/>
          <pc:sldMk cId="2274929644" sldId="354"/>
        </pc:sldMkLst>
        <pc:spChg chg="mod">
          <ac:chgData name="Toby Donaldson" userId="2e6e5431-bb17-4c41-9985-d39c50d83c73" providerId="ADAL" clId="{A119D6A9-A28C-4543-97DD-73721F99C58C}" dt="2023-11-21T22:36:50.036" v="2095" actId="20577"/>
          <ac:spMkLst>
            <pc:docMk/>
            <pc:sldMk cId="2274929644" sldId="354"/>
            <ac:spMk id="3" creationId="{EA13FA5F-E15D-F6A2-E6C6-3E8F4A9C3B91}"/>
          </ac:spMkLst>
        </pc:spChg>
      </pc:sldChg>
      <pc:sldChg chg="addSp delSp modSp add mod">
        <pc:chgData name="Toby Donaldson" userId="2e6e5431-bb17-4c41-9985-d39c50d83c73" providerId="ADAL" clId="{A119D6A9-A28C-4543-97DD-73721F99C58C}" dt="2023-11-15T04:12:31.569" v="667" actId="14100"/>
        <pc:sldMkLst>
          <pc:docMk/>
          <pc:sldMk cId="1283044646" sldId="355"/>
        </pc:sldMkLst>
        <pc:spChg chg="mod">
          <ac:chgData name="Toby Donaldson" userId="2e6e5431-bb17-4c41-9985-d39c50d83c73" providerId="ADAL" clId="{A119D6A9-A28C-4543-97DD-73721F99C58C}" dt="2023-11-15T04:10:03.689" v="401" actId="1076"/>
          <ac:spMkLst>
            <pc:docMk/>
            <pc:sldMk cId="1283044646" sldId="355"/>
            <ac:spMk id="3" creationId="{A7A3A5F6-2BC8-D7A7-C988-6C5CD4BD8D22}"/>
          </ac:spMkLst>
        </pc:spChg>
        <pc:spChg chg="mod">
          <ac:chgData name="Toby Donaldson" userId="2e6e5431-bb17-4c41-9985-d39c50d83c73" providerId="ADAL" clId="{A119D6A9-A28C-4543-97DD-73721F99C58C}" dt="2023-11-15T04:11:04.210" v="486" actId="1076"/>
          <ac:spMkLst>
            <pc:docMk/>
            <pc:sldMk cId="1283044646" sldId="355"/>
            <ac:spMk id="5" creationId="{D6167646-65B9-1BE0-9B92-7B7396632FFB}"/>
          </ac:spMkLst>
        </pc:spChg>
        <pc:spChg chg="add mod">
          <ac:chgData name="Toby Donaldson" userId="2e6e5431-bb17-4c41-9985-d39c50d83c73" providerId="ADAL" clId="{A119D6A9-A28C-4543-97DD-73721F99C58C}" dt="2023-11-15T04:11:00.537" v="485" actId="1076"/>
          <ac:spMkLst>
            <pc:docMk/>
            <pc:sldMk cId="1283044646" sldId="355"/>
            <ac:spMk id="6" creationId="{63FD6126-0B04-2B03-1A1E-9D3D4E41AE3E}"/>
          </ac:spMkLst>
        </pc:spChg>
        <pc:spChg chg="add mod">
          <ac:chgData name="Toby Donaldson" userId="2e6e5431-bb17-4c41-9985-d39c50d83c73" providerId="ADAL" clId="{A119D6A9-A28C-4543-97DD-73721F99C58C}" dt="2023-11-15T04:10:55.875" v="484" actId="1076"/>
          <ac:spMkLst>
            <pc:docMk/>
            <pc:sldMk cId="1283044646" sldId="355"/>
            <ac:spMk id="7" creationId="{27F0177D-0EF0-AD18-50E7-38F120CE115C}"/>
          </ac:spMkLst>
        </pc:spChg>
        <pc:spChg chg="add mod">
          <ac:chgData name="Toby Donaldson" userId="2e6e5431-bb17-4c41-9985-d39c50d83c73" providerId="ADAL" clId="{A119D6A9-A28C-4543-97DD-73721F99C58C}" dt="2023-11-15T04:12:31.569" v="667" actId="14100"/>
          <ac:spMkLst>
            <pc:docMk/>
            <pc:sldMk cId="1283044646" sldId="355"/>
            <ac:spMk id="8" creationId="{CE444B80-3878-D80D-7F6C-D9BC667C5162}"/>
          </ac:spMkLst>
        </pc:spChg>
        <pc:spChg chg="del mod">
          <ac:chgData name="Toby Donaldson" userId="2e6e5431-bb17-4c41-9985-d39c50d83c73" providerId="ADAL" clId="{A119D6A9-A28C-4543-97DD-73721F99C58C}" dt="2023-11-15T04:09:24.929" v="393" actId="21"/>
          <ac:spMkLst>
            <pc:docMk/>
            <pc:sldMk cId="1283044646" sldId="355"/>
            <ac:spMk id="12" creationId="{3BAF9EC0-6716-3DE6-88F9-01A11AC30535}"/>
          </ac:spMkLst>
        </pc:spChg>
        <pc:picChg chg="del">
          <ac:chgData name="Toby Donaldson" userId="2e6e5431-bb17-4c41-9985-d39c50d83c73" providerId="ADAL" clId="{A119D6A9-A28C-4543-97DD-73721F99C58C}" dt="2023-11-15T04:09:30.186" v="395" actId="21"/>
          <ac:picMkLst>
            <pc:docMk/>
            <pc:sldMk cId="1283044646" sldId="355"/>
            <ac:picMk id="67" creationId="{CC5701D6-60B6-A478-D591-4562857E9A05}"/>
          </ac:picMkLst>
        </pc:picChg>
        <pc:picChg chg="mod">
          <ac:chgData name="Toby Donaldson" userId="2e6e5431-bb17-4c41-9985-d39c50d83c73" providerId="ADAL" clId="{A119D6A9-A28C-4543-97DD-73721F99C58C}" dt="2023-11-15T04:10:01.146" v="400" actId="1076"/>
          <ac:picMkLst>
            <pc:docMk/>
            <pc:sldMk cId="1283044646" sldId="355"/>
            <ac:picMk id="69" creationId="{C7460E87-0D9E-184E-A870-13E164F61F3F}"/>
          </ac:picMkLst>
        </pc:picChg>
      </pc:sldChg>
      <pc:sldChg chg="add">
        <pc:chgData name="Toby Donaldson" userId="2e6e5431-bb17-4c41-9985-d39c50d83c73" providerId="ADAL" clId="{A119D6A9-A28C-4543-97DD-73721F99C58C}" dt="2023-11-15T04:30:27.500" v="706" actId="2890"/>
        <pc:sldMkLst>
          <pc:docMk/>
          <pc:sldMk cId="3074740669" sldId="356"/>
        </pc:sldMkLst>
      </pc:sldChg>
      <pc:sldChg chg="new del">
        <pc:chgData name="Toby Donaldson" userId="2e6e5431-bb17-4c41-9985-d39c50d83c73" providerId="ADAL" clId="{A119D6A9-A28C-4543-97DD-73721F99C58C}" dt="2023-11-15T04:48:09.944" v="1049" actId="2696"/>
        <pc:sldMkLst>
          <pc:docMk/>
          <pc:sldMk cId="3001079861" sldId="357"/>
        </pc:sldMkLst>
      </pc:sldChg>
      <pc:sldChg chg="addSp delSp modSp add mod ord">
        <pc:chgData name="Toby Donaldson" userId="2e6e5431-bb17-4c41-9985-d39c50d83c73" providerId="ADAL" clId="{A119D6A9-A28C-4543-97DD-73721F99C58C}" dt="2023-11-15T04:50:16.827" v="1250" actId="20577"/>
        <pc:sldMkLst>
          <pc:docMk/>
          <pc:sldMk cId="3797798753" sldId="357"/>
        </pc:sldMkLst>
        <pc:spChg chg="mod">
          <ac:chgData name="Toby Donaldson" userId="2e6e5431-bb17-4c41-9985-d39c50d83c73" providerId="ADAL" clId="{A119D6A9-A28C-4543-97DD-73721F99C58C}" dt="2023-11-15T04:49:52.546" v="1162" actId="1076"/>
          <ac:spMkLst>
            <pc:docMk/>
            <pc:sldMk cId="3797798753" sldId="357"/>
            <ac:spMk id="3" creationId="{B619C13D-C559-C1BD-E9D4-BCD987ADDD46}"/>
          </ac:spMkLst>
        </pc:spChg>
        <pc:spChg chg="del">
          <ac:chgData name="Toby Donaldson" userId="2e6e5431-bb17-4c41-9985-d39c50d83c73" providerId="ADAL" clId="{A119D6A9-A28C-4543-97DD-73721F99C58C}" dt="2023-11-15T04:48:23.928" v="1051" actId="21"/>
          <ac:spMkLst>
            <pc:docMk/>
            <pc:sldMk cId="3797798753" sldId="357"/>
            <ac:spMk id="5" creationId="{6E06D570-7EC0-BCA6-EEA4-92B16DDA13D6}"/>
          </ac:spMkLst>
        </pc:spChg>
        <pc:spChg chg="add mod">
          <ac:chgData name="Toby Donaldson" userId="2e6e5431-bb17-4c41-9985-d39c50d83c73" providerId="ADAL" clId="{A119D6A9-A28C-4543-97DD-73721F99C58C}" dt="2023-11-15T04:50:16.827" v="1250" actId="20577"/>
          <ac:spMkLst>
            <pc:docMk/>
            <pc:sldMk cId="3797798753" sldId="357"/>
            <ac:spMk id="6" creationId="{C8C43C6E-0375-1781-3FF5-F5715A493FA6}"/>
          </ac:spMkLst>
        </pc:spChg>
        <pc:spChg chg="del">
          <ac:chgData name="Toby Donaldson" userId="2e6e5431-bb17-4c41-9985-d39c50d83c73" providerId="ADAL" clId="{A119D6A9-A28C-4543-97DD-73721F99C58C}" dt="2023-11-15T04:48:23.928" v="1051" actId="21"/>
          <ac:spMkLst>
            <pc:docMk/>
            <pc:sldMk cId="3797798753" sldId="357"/>
            <ac:spMk id="34" creationId="{4DEBAC72-13A1-BD7D-B6D7-9A9870C972BB}"/>
          </ac:spMkLst>
        </pc:spChg>
        <pc:spChg chg="del">
          <ac:chgData name="Toby Donaldson" userId="2e6e5431-bb17-4c41-9985-d39c50d83c73" providerId="ADAL" clId="{A119D6A9-A28C-4543-97DD-73721F99C58C}" dt="2023-11-15T04:48:27.795" v="1052" actId="21"/>
          <ac:spMkLst>
            <pc:docMk/>
            <pc:sldMk cId="3797798753" sldId="357"/>
            <ac:spMk id="35" creationId="{41BEBF40-9532-00F3-9A9F-5E4C08DFFA77}"/>
          </ac:spMkLst>
        </pc:s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8" creationId="{72FE863C-FEEE-5DCE-705C-252E5D8DBDB0}"/>
          </ac:grpSpMkLst>
        </pc:grpChg>
        <pc:grpChg chg="del">
          <ac:chgData name="Toby Donaldson" userId="2e6e5431-bb17-4c41-9985-d39c50d83c73" providerId="ADAL" clId="{A119D6A9-A28C-4543-97DD-73721F99C58C}" dt="2023-11-15T04:48:27.795" v="1052" actId="21"/>
          <ac:grpSpMkLst>
            <pc:docMk/>
            <pc:sldMk cId="3797798753" sldId="357"/>
            <ac:grpSpMk id="11" creationId="{9839C711-D710-12AC-9FDB-2343783DD7CE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14" creationId="{AFE0B391-C419-8D33-8E6A-4F60AD56EC3D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17" creationId="{60FFA01C-A861-E6C6-FB05-69A54D6E5787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22" creationId="{44F05B46-4AEA-4423-98AD-0D46557C06B0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26" creationId="{5C3E2E62-FC40-7FB9-5CBC-9A306EB28A0F}"/>
          </ac:grpSpMkLst>
        </pc:grp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0" creationId="{55AAB899-5FF0-E412-F987-1586C0620033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1" creationId="{4D6E5871-260A-6573-4C79-620C1EAD4470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5" creationId="{D2288840-40C5-2C40-1F7A-D342FC55871B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30" creationId="{44CA07CF-E60C-D04D-BE9A-BEB904DCFA83}"/>
          </ac:cxnSpMkLst>
        </pc:cxnChg>
        <pc:cxnChg chg="del">
          <ac:chgData name="Toby Donaldson" userId="2e6e5431-bb17-4c41-9985-d39c50d83c73" providerId="ADAL" clId="{A119D6A9-A28C-4543-97DD-73721F99C58C}" dt="2023-11-15T04:48:27.795" v="1052" actId="21"/>
          <ac:cxnSpMkLst>
            <pc:docMk/>
            <pc:sldMk cId="3797798753" sldId="357"/>
            <ac:cxnSpMk id="37" creationId="{25BC559F-149C-7A4F-C6A4-ADFDD1256264}"/>
          </ac:cxnSpMkLst>
        </pc:cxnChg>
      </pc:sldChg>
      <pc:sldChg chg="addSp delSp modSp add mod">
        <pc:chgData name="Toby Donaldson" userId="2e6e5431-bb17-4c41-9985-d39c50d83c73" providerId="ADAL" clId="{A119D6A9-A28C-4543-97DD-73721F99C58C}" dt="2023-11-15T04:56:33.848" v="1464" actId="20577"/>
        <pc:sldMkLst>
          <pc:docMk/>
          <pc:sldMk cId="1765044181" sldId="358"/>
        </pc:sldMkLst>
        <pc:spChg chg="del">
          <ac:chgData name="Toby Donaldson" userId="2e6e5431-bb17-4c41-9985-d39c50d83c73" providerId="ADAL" clId="{A119D6A9-A28C-4543-97DD-73721F99C58C}" dt="2023-11-15T04:53:49.938" v="1265" actId="21"/>
          <ac:spMkLst>
            <pc:docMk/>
            <pc:sldMk cId="1765044181" sldId="358"/>
            <ac:spMk id="7" creationId="{1AD3E005-ADCA-252E-F106-9616F5BDE452}"/>
          </ac:spMkLst>
        </pc:spChg>
        <pc:spChg chg="del">
          <ac:chgData name="Toby Donaldson" userId="2e6e5431-bb17-4c41-9985-d39c50d83c73" providerId="ADAL" clId="{A119D6A9-A28C-4543-97DD-73721F99C58C}" dt="2023-11-15T04:53:49.938" v="1265" actId="21"/>
          <ac:spMkLst>
            <pc:docMk/>
            <pc:sldMk cId="1765044181" sldId="358"/>
            <ac:spMk id="29" creationId="{97764E12-F462-72B7-6D5F-09E277D36A1B}"/>
          </ac:spMkLst>
        </pc:spChg>
        <pc:spChg chg="add mod">
          <ac:chgData name="Toby Donaldson" userId="2e6e5431-bb17-4c41-9985-d39c50d83c73" providerId="ADAL" clId="{A119D6A9-A28C-4543-97DD-73721F99C58C}" dt="2023-11-15T04:53:42.993" v="1264" actId="14100"/>
          <ac:spMkLst>
            <pc:docMk/>
            <pc:sldMk cId="1765044181" sldId="358"/>
            <ac:spMk id="31" creationId="{127F0E06-4CD6-0F63-EC05-A6B4D671526A}"/>
          </ac:spMkLst>
        </pc:spChg>
        <pc:spChg chg="add mod">
          <ac:chgData name="Toby Donaldson" userId="2e6e5431-bb17-4c41-9985-d39c50d83c73" providerId="ADAL" clId="{A119D6A9-A28C-4543-97DD-73721F99C58C}" dt="2023-11-15T04:56:33.848" v="1464" actId="20577"/>
          <ac:spMkLst>
            <pc:docMk/>
            <pc:sldMk cId="1765044181" sldId="358"/>
            <ac:spMk id="32" creationId="{858583F5-399B-DB8C-3682-47C8A8FEE27C}"/>
          </ac:spMkLst>
        </pc:spChg>
        <pc:spChg chg="add mod">
          <ac:chgData name="Toby Donaldson" userId="2e6e5431-bb17-4c41-9985-d39c50d83c73" providerId="ADAL" clId="{A119D6A9-A28C-4543-97DD-73721F99C58C}" dt="2023-11-15T04:56:06.660" v="1457" actId="113"/>
          <ac:spMkLst>
            <pc:docMk/>
            <pc:sldMk cId="1765044181" sldId="358"/>
            <ac:spMk id="33" creationId="{AF7B707F-4835-4A46-0932-5CE883E2A5BF}"/>
          </ac:spMkLst>
        </pc:spChg>
        <pc:cxnChg chg="mod">
          <ac:chgData name="Toby Donaldson" userId="2e6e5431-bb17-4c41-9985-d39c50d83c73" providerId="ADAL" clId="{A119D6A9-A28C-4543-97DD-73721F99C58C}" dt="2023-11-15T04:54:06.850" v="1267" actId="1582"/>
          <ac:cxnSpMkLst>
            <pc:docMk/>
            <pc:sldMk cId="1765044181" sldId="358"/>
            <ac:cxnSpMk id="20" creationId="{55AAB899-5FF0-E412-F987-1586C0620033}"/>
          </ac:cxnSpMkLst>
        </pc:cxnChg>
      </pc:sldChg>
      <pc:sldChg chg="addSp modSp add mod ord">
        <pc:chgData name="Toby Donaldson" userId="2e6e5431-bb17-4c41-9985-d39c50d83c73" providerId="ADAL" clId="{A119D6A9-A28C-4543-97DD-73721F99C58C}" dt="2023-11-15T05:05:48.342" v="1675" actId="20578"/>
        <pc:sldMkLst>
          <pc:docMk/>
          <pc:sldMk cId="1590402863" sldId="359"/>
        </pc:sldMkLst>
        <pc:spChg chg="mod">
          <ac:chgData name="Toby Donaldson" userId="2e6e5431-bb17-4c41-9985-d39c50d83c73" providerId="ADAL" clId="{A119D6A9-A28C-4543-97DD-73721F99C58C}" dt="2023-11-15T05:00:32.619" v="1605" actId="20577"/>
          <ac:spMkLst>
            <pc:docMk/>
            <pc:sldMk cId="1590402863" sldId="359"/>
            <ac:spMk id="6" creationId="{50BEC2FC-EA09-A79F-30E7-BE223D339138}"/>
          </ac:spMkLst>
        </pc:spChg>
        <pc:spChg chg="add mod">
          <ac:chgData name="Toby Donaldson" userId="2e6e5431-bb17-4c41-9985-d39c50d83c73" providerId="ADAL" clId="{A119D6A9-A28C-4543-97DD-73721F99C58C}" dt="2023-11-15T04:59:44.690" v="1603" actId="1076"/>
          <ac:spMkLst>
            <pc:docMk/>
            <pc:sldMk cId="1590402863" sldId="359"/>
            <ac:spMk id="7" creationId="{4BE445A2-73BB-767B-30FE-55EB05E10B41}"/>
          </ac:spMkLst>
        </pc:spChg>
      </pc:sldChg>
      <pc:sldChg chg="add">
        <pc:chgData name="Toby Donaldson" userId="2e6e5431-bb17-4c41-9985-d39c50d83c73" providerId="ADAL" clId="{A119D6A9-A28C-4543-97DD-73721F99C58C}" dt="2023-11-15T05:08:59.335" v="1834" actId="2890"/>
        <pc:sldMkLst>
          <pc:docMk/>
          <pc:sldMk cId="105344202" sldId="360"/>
        </pc:sldMkLst>
      </pc:sldChg>
    </pc:docChg>
  </pc:docChgLst>
  <pc:docChgLst>
    <pc:chgData name="Toby Donaldson" userId="2e6e5431-bb17-4c41-9985-d39c50d83c73" providerId="ADAL" clId="{DAFF8E7E-17DC-4D6B-AC05-EF2C89CD8964}"/>
    <pc:docChg chg="undo custSel addSld delSld modSld sldOrd delSection modSection">
      <pc:chgData name="Toby Donaldson" userId="2e6e5431-bb17-4c41-9985-d39c50d83c73" providerId="ADAL" clId="{DAFF8E7E-17DC-4D6B-AC05-EF2C89CD8964}" dt="2023-07-24T05:11:51.600" v="3771"/>
      <pc:docMkLst>
        <pc:docMk/>
      </pc:docMkLst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04450913" sldId="274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045521080" sldId="27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29924787" sldId="27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32012542" sldId="27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19534508" sldId="27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95493386" sldId="28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933276539" sldId="281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83633787" sldId="282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206487255" sldId="283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121058896" sldId="28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3608182561" sldId="28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77949848" sldId="28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16809635" sldId="28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93406541" sldId="28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159295892" sldId="29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600682900" sldId="29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827571707" sldId="292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7957063" sldId="29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1369596104" sldId="31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947325499" sldId="321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2284346086" sldId="32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4018049378" sldId="324"/>
        </pc:sldMkLst>
      </pc:sldChg>
      <pc:sldChg chg="del">
        <pc:chgData name="Toby Donaldson" userId="2e6e5431-bb17-4c41-9985-d39c50d83c73" providerId="ADAL" clId="{DAFF8E7E-17DC-4D6B-AC05-EF2C89CD8964}" dt="2023-07-18T05:25:14.648" v="4" actId="2696"/>
        <pc:sldMkLst>
          <pc:docMk/>
          <pc:sldMk cId="3716106308" sldId="326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89002082" sldId="327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63777814" sldId="328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076182649" sldId="329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735045" sldId="330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423114875" sldId="33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3553696" sldId="332"/>
        </pc:sldMkLst>
      </pc:sldChg>
      <pc:sldChg chg="modSp mod">
        <pc:chgData name="Toby Donaldson" userId="2e6e5431-bb17-4c41-9985-d39c50d83c73" providerId="ADAL" clId="{DAFF8E7E-17DC-4D6B-AC05-EF2C89CD8964}" dt="2023-07-21T06:38:56.847" v="1814" actId="113"/>
        <pc:sldMkLst>
          <pc:docMk/>
          <pc:sldMk cId="2166731514" sldId="337"/>
        </pc:sldMkLst>
        <pc:spChg chg="mod">
          <ac:chgData name="Toby Donaldson" userId="2e6e5431-bb17-4c41-9985-d39c50d83c73" providerId="ADAL" clId="{DAFF8E7E-17DC-4D6B-AC05-EF2C89CD8964}" dt="2023-07-21T06:38:56.847" v="1814" actId="113"/>
          <ac:spMkLst>
            <pc:docMk/>
            <pc:sldMk cId="2166731514" sldId="337"/>
            <ac:spMk id="78" creationId="{800015D2-D18F-B741-D2AC-328DCCB30F09}"/>
          </ac:spMkLst>
        </pc:spChg>
      </pc:sldChg>
      <pc:sldChg chg="addSp delSp modSp new mod">
        <pc:chgData name="Toby Donaldson" userId="2e6e5431-bb17-4c41-9985-d39c50d83c73" providerId="ADAL" clId="{DAFF8E7E-17DC-4D6B-AC05-EF2C89CD8964}" dt="2023-07-18T05:53:12.090" v="870" actId="14100"/>
        <pc:sldMkLst>
          <pc:docMk/>
          <pc:sldMk cId="1902704615" sldId="338"/>
        </pc:sldMkLst>
        <pc:spChg chg="mod">
          <ac:chgData name="Toby Donaldson" userId="2e6e5431-bb17-4c41-9985-d39c50d83c73" providerId="ADAL" clId="{DAFF8E7E-17DC-4D6B-AC05-EF2C89CD8964}" dt="2023-07-18T05:28:35.080" v="36" actId="20577"/>
          <ac:spMkLst>
            <pc:docMk/>
            <pc:sldMk cId="1902704615" sldId="338"/>
            <ac:spMk id="2" creationId="{E0527330-1116-CCAA-0C71-3F902B9BB08D}"/>
          </ac:spMkLst>
        </pc:spChg>
        <pc:spChg chg="del">
          <ac:chgData name="Toby Donaldson" userId="2e6e5431-bb17-4c41-9985-d39c50d83c73" providerId="ADAL" clId="{DAFF8E7E-17DC-4D6B-AC05-EF2C89CD8964}" dt="2023-07-18T05:27:49.636" v="12" actId="21"/>
          <ac:spMkLst>
            <pc:docMk/>
            <pc:sldMk cId="1902704615" sldId="338"/>
            <ac:spMk id="3" creationId="{3968D500-CBCE-6AD9-D72A-C5F00972F7AF}"/>
          </ac:spMkLst>
        </pc:spChg>
        <pc:spChg chg="add del mod">
          <ac:chgData name="Toby Donaldson" userId="2e6e5431-bb17-4c41-9985-d39c50d83c73" providerId="ADAL" clId="{DAFF8E7E-17DC-4D6B-AC05-EF2C89CD8964}" dt="2023-07-18T05:33:45.796" v="237" actId="21"/>
          <ac:spMkLst>
            <pc:docMk/>
            <pc:sldMk cId="1902704615" sldId="338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44:07.633" v="709"/>
          <ac:spMkLst>
            <pc:docMk/>
            <pc:sldMk cId="1902704615" sldId="338"/>
            <ac:spMk id="6" creationId="{95861D9C-6CEE-2268-1528-7360C7D7735B}"/>
          </ac:spMkLst>
        </pc:spChg>
        <pc:spChg chg="add mod">
          <ac:chgData name="Toby Donaldson" userId="2e6e5431-bb17-4c41-9985-d39c50d83c73" providerId="ADAL" clId="{DAFF8E7E-17DC-4D6B-AC05-EF2C89CD8964}" dt="2023-07-18T05:50:05.086" v="771"/>
          <ac:spMkLst>
            <pc:docMk/>
            <pc:sldMk cId="1902704615" sldId="338"/>
            <ac:spMk id="7" creationId="{B352796F-1424-DFF2-DA19-0FABCB023D7B}"/>
          </ac:spMkLst>
        </pc:spChg>
        <pc:spChg chg="add mod">
          <ac:chgData name="Toby Donaldson" userId="2e6e5431-bb17-4c41-9985-d39c50d83c73" providerId="ADAL" clId="{DAFF8E7E-17DC-4D6B-AC05-EF2C89CD8964}" dt="2023-07-18T05:53:12.090" v="870" actId="14100"/>
          <ac:spMkLst>
            <pc:docMk/>
            <pc:sldMk cId="1902704615" sldId="338"/>
            <ac:spMk id="8" creationId="{9C26149E-EABF-75E3-CFF2-CEB01CAE4BDD}"/>
          </ac:spMkLst>
        </pc:spChg>
        <pc:picChg chg="add mod">
          <ac:chgData name="Toby Donaldson" userId="2e6e5431-bb17-4c41-9985-d39c50d83c73" providerId="ADAL" clId="{DAFF8E7E-17DC-4D6B-AC05-EF2C89CD8964}" dt="2023-07-18T05:28:15.089" v="19" actId="1076"/>
          <ac:picMkLst>
            <pc:docMk/>
            <pc:sldMk cId="1902704615" sldId="338"/>
            <ac:picMk id="1026" creationId="{5D5FE8EA-A020-0548-C2E4-B40F5BCD0675}"/>
          </ac:picMkLst>
        </pc:picChg>
        <pc:picChg chg="add mod">
          <ac:chgData name="Toby Donaldson" userId="2e6e5431-bb17-4c41-9985-d39c50d83c73" providerId="ADAL" clId="{DAFF8E7E-17DC-4D6B-AC05-EF2C89CD8964}" dt="2023-07-18T05:28:12.643" v="18" actId="1076"/>
          <ac:picMkLst>
            <pc:docMk/>
            <pc:sldMk cId="1902704615" sldId="338"/>
            <ac:picMk id="1028" creationId="{7A6267ED-D59D-302D-BB3E-B0D7D2372B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19.194" v="871"/>
        <pc:sldMkLst>
          <pc:docMk/>
          <pc:sldMk cId="1952327123" sldId="339"/>
        </pc:sldMkLst>
        <pc:spChg chg="mod">
          <ac:chgData name="Toby Donaldson" userId="2e6e5431-bb17-4c41-9985-d39c50d83c73" providerId="ADAL" clId="{DAFF8E7E-17DC-4D6B-AC05-EF2C89CD8964}" dt="2023-07-18T05:30:45.506" v="133" actId="14100"/>
          <ac:spMkLst>
            <pc:docMk/>
            <pc:sldMk cId="1952327123" sldId="339"/>
            <ac:spMk id="2" creationId="{E0527330-1116-CCAA-0C71-3F902B9BB08D}"/>
          </ac:spMkLst>
        </pc:spChg>
        <pc:spChg chg="add mod">
          <ac:chgData name="Toby Donaldson" userId="2e6e5431-bb17-4c41-9985-d39c50d83c73" providerId="ADAL" clId="{DAFF8E7E-17DC-4D6B-AC05-EF2C89CD8964}" dt="2023-07-18T05:31:54.381" v="210"/>
          <ac:spMkLst>
            <pc:docMk/>
            <pc:sldMk cId="1952327123" sldId="339"/>
            <ac:spMk id="3" creationId="{81BCAC32-2F64-4AAF-27B5-A5BB715880EA}"/>
          </ac:spMkLst>
        </pc:spChg>
        <pc:spChg chg="mod">
          <ac:chgData name="Toby Donaldson" userId="2e6e5431-bb17-4c41-9985-d39c50d83c73" providerId="ADAL" clId="{DAFF8E7E-17DC-4D6B-AC05-EF2C89CD8964}" dt="2023-07-18T05:48:39.396" v="759" actId="20577"/>
          <ac:spMkLst>
            <pc:docMk/>
            <pc:sldMk cId="1952327123" sldId="339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19.194" v="871"/>
          <ac:spMkLst>
            <pc:docMk/>
            <pc:sldMk cId="1952327123" sldId="339"/>
            <ac:spMk id="6" creationId="{9A60BFBF-0F27-70AD-DA34-8762131AE98A}"/>
          </ac:spMkLst>
        </pc:sp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8" creationId="{7A6267ED-D59D-302D-BB3E-B0D7D2372B71}"/>
          </ac:picMkLst>
        </pc:picChg>
        <pc:picChg chg="add mod">
          <ac:chgData name="Toby Donaldson" userId="2e6e5431-bb17-4c41-9985-d39c50d83c73" providerId="ADAL" clId="{DAFF8E7E-17DC-4D6B-AC05-EF2C89CD8964}" dt="2023-07-18T05:30:51.782" v="135" actId="1076"/>
          <ac:picMkLst>
            <pc:docMk/>
            <pc:sldMk cId="1952327123" sldId="339"/>
            <ac:picMk id="2050" creationId="{6CBFD669-7232-77C6-DD96-F96269B10B19}"/>
          </ac:picMkLst>
        </pc:picChg>
        <pc:picChg chg="add mod">
          <ac:chgData name="Toby Donaldson" userId="2e6e5431-bb17-4c41-9985-d39c50d83c73" providerId="ADAL" clId="{DAFF8E7E-17DC-4D6B-AC05-EF2C89CD8964}" dt="2023-07-18T05:31:44.843" v="208" actId="1076"/>
          <ac:picMkLst>
            <pc:docMk/>
            <pc:sldMk cId="1952327123" sldId="339"/>
            <ac:picMk id="2052" creationId="{49D029E6-A616-9B9D-C64A-18C5FA523DDB}"/>
          </ac:picMkLst>
        </pc:picChg>
      </pc:sldChg>
      <pc:sldChg chg="addSp delSp modSp new mod ord">
        <pc:chgData name="Toby Donaldson" userId="2e6e5431-bb17-4c41-9985-d39c50d83c73" providerId="ADAL" clId="{DAFF8E7E-17DC-4D6B-AC05-EF2C89CD8964}" dt="2023-07-18T23:13:03.088" v="1484" actId="1076"/>
        <pc:sldMkLst>
          <pc:docMk/>
          <pc:sldMk cId="1105632656" sldId="340"/>
        </pc:sldMkLst>
        <pc:spChg chg="mod">
          <ac:chgData name="Toby Donaldson" userId="2e6e5431-bb17-4c41-9985-d39c50d83c73" providerId="ADAL" clId="{DAFF8E7E-17DC-4D6B-AC05-EF2C89CD8964}" dt="2023-07-18T23:12:35.139" v="1478" actId="14100"/>
          <ac:spMkLst>
            <pc:docMk/>
            <pc:sldMk cId="1105632656" sldId="340"/>
            <ac:spMk id="2" creationId="{B7FAB363-8037-7903-B8EA-E3A6846989E2}"/>
          </ac:spMkLst>
        </pc:spChg>
        <pc:spChg chg="del">
          <ac:chgData name="Toby Donaldson" userId="2e6e5431-bb17-4c41-9985-d39c50d83c73" providerId="ADAL" clId="{DAFF8E7E-17DC-4D6B-AC05-EF2C89CD8964}" dt="2023-07-18T05:33:34.629" v="217" actId="21"/>
          <ac:spMkLst>
            <pc:docMk/>
            <pc:sldMk cId="1105632656" sldId="340"/>
            <ac:spMk id="3" creationId="{33537849-D3AB-FEE1-13BE-17D72290B4B5}"/>
          </ac:spMkLst>
        </pc:spChg>
        <pc:spChg chg="add mod">
          <ac:chgData name="Toby Donaldson" userId="2e6e5431-bb17-4c41-9985-d39c50d83c73" providerId="ADAL" clId="{DAFF8E7E-17DC-4D6B-AC05-EF2C89CD8964}" dt="2023-07-18T23:10:10.243" v="1350" actId="1076"/>
          <ac:spMkLst>
            <pc:docMk/>
            <pc:sldMk cId="1105632656" sldId="340"/>
            <ac:spMk id="5" creationId="{496C83BB-82A4-18BF-F66D-3AACAD9262A9}"/>
          </ac:spMkLst>
        </pc:spChg>
        <pc:spChg chg="add del mod">
          <ac:chgData name="Toby Donaldson" userId="2e6e5431-bb17-4c41-9985-d39c50d83c73" providerId="ADAL" clId="{DAFF8E7E-17DC-4D6B-AC05-EF2C89CD8964}" dt="2023-07-18T23:08:29.255" v="1155" actId="21"/>
          <ac:spMkLst>
            <pc:docMk/>
            <pc:sldMk cId="1105632656" sldId="340"/>
            <ac:spMk id="6" creationId="{3E4A9FBB-C6A0-A0B9-E74B-97F9ADBFBBC9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7" creationId="{0D86268F-B0C0-85F0-417C-20ABCE72EBBD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8" creationId="{FB689CBD-E298-9892-CA12-BCA3FB40D010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9" creationId="{AE2F6498-ABD8-7566-1829-36E479D73079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0" creationId="{A3A1FED7-D9A9-25E1-C843-8CEA76967B6C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1" creationId="{F2189CBB-0951-A62E-3899-64540C565AE9}"/>
          </ac:spMkLst>
        </pc:spChg>
        <pc:spChg chg="add del mod">
          <ac:chgData name="Toby Donaldson" userId="2e6e5431-bb17-4c41-9985-d39c50d83c73" providerId="ADAL" clId="{DAFF8E7E-17DC-4D6B-AC05-EF2C89CD8964}" dt="2023-07-18T23:08:16.473" v="1152" actId="21"/>
          <ac:spMkLst>
            <pc:docMk/>
            <pc:sldMk cId="1105632656" sldId="340"/>
            <ac:spMk id="12" creationId="{A07BB8DD-00ED-FB3F-AB3B-F5B03733C2C3}"/>
          </ac:spMkLst>
        </pc:spChg>
        <pc:spChg chg="add mod">
          <ac:chgData name="Toby Donaldson" userId="2e6e5431-bb17-4c41-9985-d39c50d83c73" providerId="ADAL" clId="{DAFF8E7E-17DC-4D6B-AC05-EF2C89CD8964}" dt="2023-07-18T23:10:52.556" v="1401" actId="1076"/>
          <ac:spMkLst>
            <pc:docMk/>
            <pc:sldMk cId="1105632656" sldId="340"/>
            <ac:spMk id="15" creationId="{4CC6ABF3-B7E5-54F5-B38C-A78EFB18B72B}"/>
          </ac:spMkLst>
        </pc:spChg>
        <pc:spChg chg="add mod">
          <ac:chgData name="Toby Donaldson" userId="2e6e5431-bb17-4c41-9985-d39c50d83c73" providerId="ADAL" clId="{DAFF8E7E-17DC-4D6B-AC05-EF2C89CD8964}" dt="2023-07-18T23:13:03.088" v="1484" actId="1076"/>
          <ac:spMkLst>
            <pc:docMk/>
            <pc:sldMk cId="1105632656" sldId="340"/>
            <ac:spMk id="17" creationId="{C88B0994-1E6D-21A0-F26F-AE38B65E6A3F}"/>
          </ac:spMkLst>
        </pc:spChg>
        <pc:picChg chg="add mod">
          <ac:chgData name="Toby Donaldson" userId="2e6e5431-bb17-4c41-9985-d39c50d83c73" providerId="ADAL" clId="{DAFF8E7E-17DC-4D6B-AC05-EF2C89CD8964}" dt="2023-07-18T23:12:59.619" v="1483" actId="1076"/>
          <ac:picMkLst>
            <pc:docMk/>
            <pc:sldMk cId="1105632656" sldId="340"/>
            <ac:picMk id="14" creationId="{E3E4385E-0BBD-3F66-36C1-80AAB88EE090}"/>
          </ac:picMkLst>
        </pc:picChg>
        <pc:picChg chg="add mod">
          <ac:chgData name="Toby Donaldson" userId="2e6e5431-bb17-4c41-9985-d39c50d83c73" providerId="ADAL" clId="{DAFF8E7E-17DC-4D6B-AC05-EF2C89CD8964}" dt="2023-07-18T23:11:09.703" v="1403" actId="1076"/>
          <ac:picMkLst>
            <pc:docMk/>
            <pc:sldMk cId="1105632656" sldId="340"/>
            <ac:picMk id="16" creationId="{E00D43C4-CA1F-B867-B1D6-EE9C56F1C5D4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4" creationId="{DBE7961A-EF6F-B299-0851-164CC5D0528E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6" creationId="{BD818B51-8C2F-3591-B616-2BF975BFCB32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8" creationId="{A1BDC64C-B165-6FEE-D746-1F23B317A9C1}"/>
          </ac:picMkLst>
        </pc:picChg>
        <pc:inkChg chg="del mod">
          <ac:chgData name="Toby Donaldson" userId="2e6e5431-bb17-4c41-9985-d39c50d83c73" providerId="ADAL" clId="{DAFF8E7E-17DC-4D6B-AC05-EF2C89CD8964}" dt="2023-07-18T23:07:11.673" v="1147" actId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 modSp add mod">
        <pc:chgData name="Toby Donaldson" userId="2e6e5431-bb17-4c41-9985-d39c50d83c73" providerId="ADAL" clId="{DAFF8E7E-17DC-4D6B-AC05-EF2C89CD8964}" dt="2023-07-18T05:55:43.340" v="904"/>
        <pc:sldMkLst>
          <pc:docMk/>
          <pc:sldMk cId="4208889106" sldId="341"/>
        </pc:sldMkLst>
        <pc:spChg chg="add mod">
          <ac:chgData name="Toby Donaldson" userId="2e6e5431-bb17-4c41-9985-d39c50d83c73" providerId="ADAL" clId="{DAFF8E7E-17DC-4D6B-AC05-EF2C89CD8964}" dt="2023-07-18T05:42:34.863" v="618" actId="14100"/>
          <ac:spMkLst>
            <pc:docMk/>
            <pc:sldMk cId="4208889106" sldId="341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55:43.340" v="904"/>
          <ac:spMkLst>
            <pc:docMk/>
            <pc:sldMk cId="4208889106" sldId="341"/>
            <ac:spMk id="13" creationId="{AF883542-517F-2330-54DF-ECDE35639B91}"/>
          </ac:spMkLst>
        </pc:spChg>
        <pc:picChg chg="add mod">
          <ac:chgData name="Toby Donaldson" userId="2e6e5431-bb17-4c41-9985-d39c50d83c73" providerId="ADAL" clId="{DAFF8E7E-17DC-4D6B-AC05-EF2C89CD8964}" dt="2023-07-18T05:42:50.309" v="620" actId="1076"/>
          <ac:picMkLst>
            <pc:docMk/>
            <pc:sldMk cId="4208889106" sldId="341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5:39.452" v="903" actId="1076"/>
        <pc:sldMkLst>
          <pc:docMk/>
          <pc:sldMk cId="1820191060" sldId="342"/>
        </pc:sldMkLst>
        <pc:spChg chg="mod">
          <ac:chgData name="Toby Donaldson" userId="2e6e5431-bb17-4c41-9985-d39c50d83c73" providerId="ADAL" clId="{DAFF8E7E-17DC-4D6B-AC05-EF2C89CD8964}" dt="2023-07-18T05:43:48.183" v="707" actId="14100"/>
          <ac:spMkLst>
            <pc:docMk/>
            <pc:sldMk cId="1820191060" sldId="342"/>
            <ac:spMk id="2" creationId="{B7FAB363-8037-7903-B8EA-E3A6846989E2}"/>
          </ac:spMkLst>
        </pc:spChg>
        <pc:spChg chg="mod">
          <ac:chgData name="Toby Donaldson" userId="2e6e5431-bb17-4c41-9985-d39c50d83c73" providerId="ADAL" clId="{DAFF8E7E-17DC-4D6B-AC05-EF2C89CD8964}" dt="2023-07-18T05:43:06.546" v="626" actId="14100"/>
          <ac:spMkLst>
            <pc:docMk/>
            <pc:sldMk cId="1820191060" sldId="342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43:50.708" v="708" actId="1076"/>
          <ac:spMkLst>
            <pc:docMk/>
            <pc:sldMk cId="1820191060" sldId="342"/>
            <ac:spMk id="13" creationId="{9DEE89FA-0B79-3AD9-679A-E9B9084301A1}"/>
          </ac:spMkLst>
        </pc:spChg>
        <pc:spChg chg="add del mod">
          <ac:chgData name="Toby Donaldson" userId="2e6e5431-bb17-4c41-9985-d39c50d83c73" providerId="ADAL" clId="{DAFF8E7E-17DC-4D6B-AC05-EF2C89CD8964}" dt="2023-07-18T05:53:30.490" v="874"/>
          <ac:spMkLst>
            <pc:docMk/>
            <pc:sldMk cId="1820191060" sldId="342"/>
            <ac:spMk id="14" creationId="{81244989-2DE5-859E-AA67-E5D1B0337B39}"/>
          </ac:spMkLst>
        </pc:spChg>
        <pc:spChg chg="add mod">
          <ac:chgData name="Toby Donaldson" userId="2e6e5431-bb17-4c41-9985-d39c50d83c73" providerId="ADAL" clId="{DAFF8E7E-17DC-4D6B-AC05-EF2C89CD8964}" dt="2023-07-18T05:55:39.452" v="903" actId="1076"/>
          <ac:spMkLst>
            <pc:docMk/>
            <pc:sldMk cId="1820191060" sldId="342"/>
            <ac:spMk id="15" creationId="{CDB64B0C-C470-FD6C-CC13-CDE7401DDFEA}"/>
          </ac:spMkLst>
        </pc:spChg>
        <pc:picChg chg="del">
          <ac:chgData name="Toby Donaldson" userId="2e6e5431-bb17-4c41-9985-d39c50d83c73" providerId="ADAL" clId="{DAFF8E7E-17DC-4D6B-AC05-EF2C89CD8964}" dt="2023-07-18T05:43:12.046" v="627" actId="21"/>
          <ac:picMkLst>
            <pc:docMk/>
            <pc:sldMk cId="1820191060" sldId="342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20.830" v="872"/>
        <pc:sldMkLst>
          <pc:docMk/>
          <pc:sldMk cId="3567064956" sldId="343"/>
        </pc:sldMkLst>
        <pc:spChg chg="mod">
          <ac:chgData name="Toby Donaldson" userId="2e6e5431-bb17-4c41-9985-d39c50d83c73" providerId="ADAL" clId="{DAFF8E7E-17DC-4D6B-AC05-EF2C89CD8964}" dt="2023-07-18T05:44:57.025" v="721" actId="20577"/>
          <ac:spMkLst>
            <pc:docMk/>
            <pc:sldMk cId="3567064956" sldId="343"/>
            <ac:spMk id="2" creationId="{E0527330-1116-CCAA-0C71-3F902B9BB08D}"/>
          </ac:spMkLst>
        </pc:spChg>
        <pc:spChg chg="mod">
          <ac:chgData name="Toby Donaldson" userId="2e6e5431-bb17-4c41-9985-d39c50d83c73" providerId="ADAL" clId="{DAFF8E7E-17DC-4D6B-AC05-EF2C89CD8964}" dt="2023-07-18T05:48:47.651" v="770" actId="113"/>
          <ac:spMkLst>
            <pc:docMk/>
            <pc:sldMk cId="3567064956" sldId="343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20.830" v="872"/>
          <ac:spMkLst>
            <pc:docMk/>
            <pc:sldMk cId="3567064956" sldId="343"/>
            <ac:spMk id="6" creationId="{1EADD1E3-AB5A-432A-25F6-DFC0AC2958C3}"/>
          </ac:spMkLst>
        </pc:sp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0" creationId="{6CBFD669-7232-77C6-DD96-F96269B10B19}"/>
          </ac:picMkLst>
        </pc:pic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2" creationId="{49D029E6-A616-9B9D-C64A-18C5FA523DDB}"/>
          </ac:picMkLst>
        </pc:picChg>
        <pc:picChg chg="add mod">
          <ac:chgData name="Toby Donaldson" userId="2e6e5431-bb17-4c41-9985-d39c50d83c73" providerId="ADAL" clId="{DAFF8E7E-17DC-4D6B-AC05-EF2C89CD8964}" dt="2023-07-18T05:45:54.608" v="730" actId="1076"/>
          <ac:picMkLst>
            <pc:docMk/>
            <pc:sldMk cId="3567064956" sldId="343"/>
            <ac:picMk id="4098" creationId="{BBAFD70A-389E-758E-9A2F-C9E88C9CD9BD}"/>
          </ac:picMkLst>
        </pc:picChg>
        <pc:picChg chg="add mod">
          <ac:chgData name="Toby Donaldson" userId="2e6e5431-bb17-4c41-9985-d39c50d83c73" providerId="ADAL" clId="{DAFF8E7E-17DC-4D6B-AC05-EF2C89CD8964}" dt="2023-07-18T05:45:57.838" v="731" actId="1076"/>
          <ac:picMkLst>
            <pc:docMk/>
            <pc:sldMk cId="3567064956" sldId="343"/>
            <ac:picMk id="4100" creationId="{23FA2BAD-89FB-BEB7-3413-BA63F5859F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6:09:32.588" v="1144" actId="20577"/>
        <pc:sldMkLst>
          <pc:docMk/>
          <pc:sldMk cId="632674553" sldId="344"/>
        </pc:sldMkLst>
        <pc:spChg chg="del">
          <ac:chgData name="Toby Donaldson" userId="2e6e5431-bb17-4c41-9985-d39c50d83c73" providerId="ADAL" clId="{DAFF8E7E-17DC-4D6B-AC05-EF2C89CD8964}" dt="2023-07-18T06:03:14.861" v="907" actId="21"/>
          <ac:spMkLst>
            <pc:docMk/>
            <pc:sldMk cId="632674553" sldId="344"/>
            <ac:spMk id="6" creationId="{42E77FD3-5028-CE4A-C09A-C418F4306C75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7" creationId="{1AD3E005-ADCA-252E-F106-9616F5BDE452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29" creationId="{97764E12-F462-72B7-6D5F-09E277D36A1B}"/>
          </ac:spMkLst>
        </pc:spChg>
        <pc:spChg chg="add mod">
          <ac:chgData name="Toby Donaldson" userId="2e6e5431-bb17-4c41-9985-d39c50d83c73" providerId="ADAL" clId="{DAFF8E7E-17DC-4D6B-AC05-EF2C89CD8964}" dt="2023-07-18T06:09:32.588" v="1144" actId="20577"/>
          <ac:spMkLst>
            <pc:docMk/>
            <pc:sldMk cId="632674553" sldId="344"/>
            <ac:spMk id="33" creationId="{80115138-4AC3-CA59-A273-764181C0BEA5}"/>
          </ac:spMkLst>
        </pc:spChg>
        <pc:spChg chg="add mod">
          <ac:chgData name="Toby Donaldson" userId="2e6e5431-bb17-4c41-9985-d39c50d83c73" providerId="ADAL" clId="{DAFF8E7E-17DC-4D6B-AC05-EF2C89CD8964}" dt="2023-07-18T06:06:51.618" v="1140" actId="1076"/>
          <ac:spMkLst>
            <pc:docMk/>
            <pc:sldMk cId="632674553" sldId="344"/>
            <ac:spMk id="35" creationId="{8A079FCF-7FDD-A600-677C-E11339C98FB7}"/>
          </ac:spMkLst>
        </pc:spChg>
        <pc:spChg chg="add mod">
          <ac:chgData name="Toby Donaldson" userId="2e6e5431-bb17-4c41-9985-d39c50d83c73" providerId="ADAL" clId="{DAFF8E7E-17DC-4D6B-AC05-EF2C89CD8964}" dt="2023-07-18T06:07:00.308" v="1143" actId="20577"/>
          <ac:spMkLst>
            <pc:docMk/>
            <pc:sldMk cId="632674553" sldId="344"/>
            <ac:spMk id="36" creationId="{A868E72A-B586-735E-E86F-1106F8F1F906}"/>
          </ac:spMkLst>
        </pc:s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8" creationId="{72FE863C-FEEE-5DCE-705C-252E5D8DBD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1" creationId="{9839C711-D710-12AC-9FDB-2343783DD7CE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4" creationId="{AFE0B391-C419-8D33-8E6A-4F60AD56EC3D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7" creationId="{60FFA01C-A861-E6C6-FB05-69A54D6E5787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2" creationId="{44F05B46-4AEA-4423-98AD-0D46557C06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6" creationId="{5C3E2E62-FC40-7FB9-5CBC-9A306EB28A0F}"/>
          </ac:grpSpMkLst>
        </pc:grpChg>
        <pc:graphicFrameChg chg="del">
          <ac:chgData name="Toby Donaldson" userId="2e6e5431-bb17-4c41-9985-d39c50d83c73" providerId="ADAL" clId="{DAFF8E7E-17DC-4D6B-AC05-EF2C89CD8964}" dt="2023-07-18T06:03:14.861" v="907" actId="21"/>
          <ac:graphicFrameMkLst>
            <pc:docMk/>
            <pc:sldMk cId="632674553" sldId="344"/>
            <ac:graphicFrameMk id="3" creationId="{FFF3FA87-2F06-1E8F-ECBC-80A5CA95A3C6}"/>
          </ac:graphicFrameMkLst>
        </pc:graphicFrameChg>
        <pc:picChg chg="add del mod">
          <ac:chgData name="Toby Donaldson" userId="2e6e5431-bb17-4c41-9985-d39c50d83c73" providerId="ADAL" clId="{DAFF8E7E-17DC-4D6B-AC05-EF2C89CD8964}" dt="2023-07-18T06:05:00.946" v="916" actId="21"/>
          <ac:picMkLst>
            <pc:docMk/>
            <pc:sldMk cId="632674553" sldId="344"/>
            <ac:picMk id="32" creationId="{7E3B896B-C825-3C75-6B23-80099C9AFFAC}"/>
          </ac:picMkLst>
        </pc:picChg>
        <pc:picChg chg="add del mod">
          <ac:chgData name="Toby Donaldson" userId="2e6e5431-bb17-4c41-9985-d39c50d83c73" providerId="ADAL" clId="{DAFF8E7E-17DC-4D6B-AC05-EF2C89CD8964}" dt="2023-07-18T06:05:04.744" v="917" actId="1076"/>
          <ac:picMkLst>
            <pc:docMk/>
            <pc:sldMk cId="632674553" sldId="344"/>
            <ac:picMk id="5122" creationId="{01F0D59B-B989-4150-012D-59F995360221}"/>
          </ac:picMkLst>
        </pc:pic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0" creationId="{55AAB899-5FF0-E412-F987-1586C0620033}"/>
          </ac:cxnSpMkLst>
        </pc:cxnChg>
        <pc:cxnChg chg="del mod">
          <ac:chgData name="Toby Donaldson" userId="2e6e5431-bb17-4c41-9985-d39c50d83c73" providerId="ADAL" clId="{DAFF8E7E-17DC-4D6B-AC05-EF2C89CD8964}" dt="2023-07-18T06:03:14.861" v="907" actId="21"/>
          <ac:cxnSpMkLst>
            <pc:docMk/>
            <pc:sldMk cId="632674553" sldId="344"/>
            <ac:cxnSpMk id="21" creationId="{4D6E5871-260A-6573-4C79-620C1EAD4470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5" creationId="{D2288840-40C5-2C40-1F7A-D342FC55871B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30" creationId="{44CA07CF-E60C-D04D-BE9A-BEB904DCFA83}"/>
          </ac:cxnSpMkLst>
        </pc:cxnChg>
      </pc:sldChg>
      <pc:sldChg chg="modSp mod ord">
        <pc:chgData name="Toby Donaldson" userId="2e6e5431-bb17-4c41-9985-d39c50d83c73" providerId="ADAL" clId="{DAFF8E7E-17DC-4D6B-AC05-EF2C89CD8964}" dt="2023-07-24T05:11:51.600" v="3771"/>
        <pc:sldMkLst>
          <pc:docMk/>
          <pc:sldMk cId="1024942715" sldId="348"/>
        </pc:sldMkLst>
        <pc:spChg chg="mod">
          <ac:chgData name="Toby Donaldson" userId="2e6e5431-bb17-4c41-9985-d39c50d83c73" providerId="ADAL" clId="{DAFF8E7E-17DC-4D6B-AC05-EF2C89CD8964}" dt="2023-07-21T06:38:45.697" v="1813" actId="113"/>
          <ac:spMkLst>
            <pc:docMk/>
            <pc:sldMk cId="1024942715" sldId="348"/>
            <ac:spMk id="6" creationId="{DB2F6ECF-BFCA-06D1-5081-46A1F5D9D551}"/>
          </ac:spMkLst>
        </pc:spChg>
      </pc:sldChg>
      <pc:sldChg chg="add">
        <pc:chgData name="Toby Donaldson" userId="2e6e5431-bb17-4c41-9985-d39c50d83c73" providerId="ADAL" clId="{DAFF8E7E-17DC-4D6B-AC05-EF2C89CD8964}" dt="2023-07-18T23:07:07.106" v="1145" actId="2890"/>
        <pc:sldMkLst>
          <pc:docMk/>
          <pc:sldMk cId="2826203465" sldId="349"/>
        </pc:sldMkLst>
      </pc:sldChg>
      <pc:sldChg chg="addSp delSp modSp add mod">
        <pc:chgData name="Toby Donaldson" userId="2e6e5431-bb17-4c41-9985-d39c50d83c73" providerId="ADAL" clId="{DAFF8E7E-17DC-4D6B-AC05-EF2C89CD8964}" dt="2023-07-18T23:20:38.434" v="1656" actId="1076"/>
        <pc:sldMkLst>
          <pc:docMk/>
          <pc:sldMk cId="2850520541" sldId="350"/>
        </pc:sldMkLst>
        <pc:spChg chg="add mod">
          <ac:chgData name="Toby Donaldson" userId="2e6e5431-bb17-4c41-9985-d39c50d83c73" providerId="ADAL" clId="{DAFF8E7E-17DC-4D6B-AC05-EF2C89CD8964}" dt="2023-07-18T23:20:38.434" v="1656" actId="1076"/>
          <ac:spMkLst>
            <pc:docMk/>
            <pc:sldMk cId="2850520541" sldId="350"/>
            <ac:spMk id="3" creationId="{73D464CB-C65A-05AD-77C2-B4F25EA75754}"/>
          </ac:spMkLst>
        </pc:spChg>
        <pc:picChg chg="del">
          <ac:chgData name="Toby Donaldson" userId="2e6e5431-bb17-4c41-9985-d39c50d83c73" providerId="ADAL" clId="{DAFF8E7E-17DC-4D6B-AC05-EF2C89CD8964}" dt="2023-07-18T23:13:31.276" v="1486" actId="21"/>
          <ac:picMkLst>
            <pc:docMk/>
            <pc:sldMk cId="2850520541" sldId="350"/>
            <ac:picMk id="16" creationId="{E00D43C4-CA1F-B867-B1D6-EE9C56F1C5D4}"/>
          </ac:picMkLst>
        </pc:picChg>
      </pc:sldChg>
      <pc:sldChg chg="add del ord">
        <pc:chgData name="Toby Donaldson" userId="2e6e5431-bb17-4c41-9985-d39c50d83c73" providerId="ADAL" clId="{DAFF8E7E-17DC-4D6B-AC05-EF2C89CD8964}" dt="2023-07-18T23:22:17.851" v="1660" actId="2696"/>
        <pc:sldMkLst>
          <pc:docMk/>
          <pc:sldMk cId="2526601837" sldId="351"/>
        </pc:sldMkLst>
      </pc:sldChg>
      <pc:sldChg chg="addSp delSp modSp add mod">
        <pc:chgData name="Toby Donaldson" userId="2e6e5431-bb17-4c41-9985-d39c50d83c73" providerId="ADAL" clId="{DAFF8E7E-17DC-4D6B-AC05-EF2C89CD8964}" dt="2023-07-18T23:23:19.350" v="1729" actId="1076"/>
        <pc:sldMkLst>
          <pc:docMk/>
          <pc:sldMk cId="2569598793" sldId="351"/>
        </pc:sldMkLst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" creationId="{874123B7-735B-165F-F1F3-BBE027DD35C1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" creationId="{3DFEA788-D1B4-BBC3-3040-A01808A4120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7" creationId="{B9750B9B-017A-6AAA-BB4B-3586C0EDC84C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8" creationId="{EB03A0A0-7712-364B-B7ED-A5E592ACD859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0" creationId="{8674E9A2-CC9B-F617-3546-97B9EAD5A1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1" creationId="{D2995FD6-CDBF-C794-CCB0-D045BFF090B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7" creationId="{F82D528A-6DED-A6DC-0AB8-F4F43493824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8" creationId="{C4C005AA-4E24-7C5C-2BE2-12A5C738A4F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0" creationId="{78910449-2C2B-54F3-B870-2B358D0D557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1" creationId="{6225A013-69E5-BA50-E907-CEBD0BE3571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3" creationId="{0CC51FE9-0708-9D86-41DD-15851E899B3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4" creationId="{A7737837-22CC-C793-3C2F-85805D06F7F2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8" creationId="{CC99FDBD-15B0-B973-DF75-57968211022E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9" creationId="{8E2BADB4-FD6F-A23B-D000-4C4E4BB0A754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1" creationId="{7BD4C805-8430-B4CE-B1E6-F63E1916AB9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2" creationId="{4EB59BF8-0F85-78D5-84D4-393B7AAC2665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4" creationId="{0F5F6E48-A07F-DB1A-93E3-1ACD03CACF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5" creationId="{D5458F65-ECD3-A973-0613-B3C239E181FC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2" creationId="{01E0FC12-E5A3-7CED-598C-2F7283ECE2B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3" creationId="{4BADB1CC-D7AA-C56F-BBE1-CBA4B1412BD3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4" creationId="{39202DBF-AFCE-86FB-A202-346A230356F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5" creationId="{087ABD89-1ECD-1C50-E9FC-6DB0FC085B5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6" creationId="{5CCDF75D-23E9-0CF1-F79F-EAB6D5BCBB7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7" creationId="{4DBD2671-FDC4-0B15-BBA0-CAA5E98D9A48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8" creationId="{373BDE4F-ABB0-6D52-E98A-32C1DC72637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9" creationId="{085679BF-E4F0-DFF5-4A0D-70DAB02480A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0" creationId="{5B548D7B-E0A0-6CF9-77C0-4FD06235DD1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1" creationId="{F9A9F2C7-4AED-D185-EC48-344E7490062F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2" creationId="{CDAE9FCB-4D71-5938-C0BC-1BA6B804C27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3" creationId="{A9A00134-B691-F028-37FA-18B8BE3C57D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4" creationId="{A419A7C0-8C85-FCCF-4288-3F493F1C42C1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5" creationId="{DE60D26D-3DC1-2C1C-17A8-1656970ECFB2}"/>
          </ac:spMkLst>
        </pc:spChg>
        <pc:spChg chg="add mod">
          <ac:chgData name="Toby Donaldson" userId="2e6e5431-bb17-4c41-9985-d39c50d83c73" providerId="ADAL" clId="{DAFF8E7E-17DC-4D6B-AC05-EF2C89CD8964}" dt="2023-07-18T23:23:19.350" v="1729" actId="1076"/>
          <ac:spMkLst>
            <pc:docMk/>
            <pc:sldMk cId="2569598793" sldId="351"/>
            <ac:spMk id="56" creationId="{C24D6569-68A8-FE03-1267-D906CA1E1008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4" creationId="{4D519786-40A9-E2D0-C373-9EBDC2E1F06C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5" creationId="{A8A68FEC-1E15-85DF-89B5-6D58DCABB94F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1" creationId="{27F4C9DE-D5B8-FD07-E896-DCFA800B4302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2" creationId="{E2336D91-AA8B-6DC9-5BA9-A12235844E30}"/>
          </ac:spMkLst>
        </pc:spChg>
        <pc:spChg chg="del">
          <ac:chgData name="Toby Donaldson" userId="2e6e5431-bb17-4c41-9985-d39c50d83c73" providerId="ADAL" clId="{DAFF8E7E-17DC-4D6B-AC05-EF2C89CD8964}" dt="2023-07-18T23:22:36.490" v="1663" actId="21"/>
          <ac:spMkLst>
            <pc:docMk/>
            <pc:sldMk cId="2569598793" sldId="351"/>
            <ac:spMk id="73" creationId="{EAED0DF3-95F0-0CCE-37E1-A40CB6CA135B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8" creationId="{800015D2-D18F-B741-D2AC-328DCCB30F09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82" creationId="{7CCAFE10-18C8-957C-CBC6-E1A81466B62B}"/>
          </ac:spMkLst>
        </pc:s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" creationId="{4FB59A30-9745-93D7-C6BD-70F3A0A887B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6" creationId="{74CB943E-0963-7AE4-EF65-5FB32DB23FF7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9" creationId="{FFAD048E-A0C8-19F5-8CD0-3DE8BF001750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6" creationId="{C8CDCEF1-8697-554A-ED0D-F19045B61E1C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9" creationId="{D7E227C5-823D-80E3-AF4D-C94FC9C125CE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2" creationId="{E0210C3C-C50B-54A8-14F4-46321AC98285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7" creationId="{77D68559-1A3D-D5F0-A08C-147B4702409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0" creationId="{F717D7DA-9DDD-5BDB-EAED-2E01784FE85F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3" creationId="{C0F81D82-6BFD-992F-BE2D-493A4F6D6167}"/>
          </ac:grpSpMkLst>
        </pc:grp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2" creationId="{75F67171-5FBF-4EAC-2613-B417461942A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3" creationId="{F95D6D73-48AA-7A31-28D8-5A57E28BB5C7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4" creationId="{7E7A48CF-B6C9-B24B-9D09-99212F56463D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5" creationId="{11D07902-CFD5-661F-095A-1399F73D0F4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5" creationId="{BB0B7B05-5D05-64F8-F4AC-14394DB72ECE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6" creationId="{FA7A3F41-DE4B-2B96-0B92-B7D504E06AE6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6" creationId="{DC5D84E4-606E-BD93-97F1-7EF9D9F6F1F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7" creationId="{9721240E-46D1-B21D-548D-EF607B29AE4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8" creationId="{FA9FD235-4DFA-3CAC-F9B3-878F01CD8560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9" creationId="{3C2E126B-DB19-BD11-4000-C9C425160B19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0" creationId="{834B1EAC-F23A-DD48-1B18-3D764CDB157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1" creationId="{C7E34425-9CDE-ADEF-8BE1-8242747BB6C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7" creationId="{875D3626-3030-366C-82CF-C120A7378A7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8" creationId="{412311CC-8F83-DFCC-8DEF-87110D8579C3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79" creationId="{1E0878AC-65FF-91BF-75D1-CBDA8E60B565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83" creationId="{4C5C3C5C-7433-4653-51F6-5625BAF87C52}"/>
          </ac:cxnSpMkLst>
        </pc:cxnChg>
      </pc:sldChg>
      <pc:sldChg chg="addSp modSp add mod">
        <pc:chgData name="Toby Donaldson" userId="2e6e5431-bb17-4c41-9985-d39c50d83c73" providerId="ADAL" clId="{DAFF8E7E-17DC-4D6B-AC05-EF2C89CD8964}" dt="2023-07-18T23:33:25.444" v="1777" actId="1076"/>
        <pc:sldMkLst>
          <pc:docMk/>
          <pc:sldMk cId="3944293131" sldId="352"/>
        </pc:sldMkLst>
        <pc:spChg chg="add 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3" creationId="{785FF7FB-459F-0AEC-14E6-280575C1912C}"/>
          </ac:spMkLst>
        </pc:spChg>
        <pc:spChg chg="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8" creationId="{4FC8ECD6-ABC1-4505-C651-86D778F9E80E}"/>
          </ac:spMkLst>
        </pc:spChg>
        <pc:picChg chg="add 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" creationId="{6CD62A1B-7162-2BE6-9BE7-351657B3473A}"/>
          </ac:picMkLst>
        </pc:picChg>
        <pc:picChg chg="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050" creationId="{E2CE639C-2775-56C6-B384-9D2D732958C8}"/>
          </ac:picMkLst>
        </pc:picChg>
      </pc:sldChg>
      <pc:sldChg chg="addSp delSp modSp new mod">
        <pc:chgData name="Toby Donaldson" userId="2e6e5431-bb17-4c41-9985-d39c50d83c73" providerId="ADAL" clId="{DAFF8E7E-17DC-4D6B-AC05-EF2C89CD8964}" dt="2023-07-24T05:08:25.800" v="3655" actId="20577"/>
        <pc:sldMkLst>
          <pc:docMk/>
          <pc:sldMk cId="1227756680" sldId="353"/>
        </pc:sldMkLst>
        <pc:spChg chg="mod">
          <ac:chgData name="Toby Donaldson" userId="2e6e5431-bb17-4c41-9985-d39c50d83c73" providerId="ADAL" clId="{DAFF8E7E-17DC-4D6B-AC05-EF2C89CD8964}" dt="2023-07-24T05:08:17.803" v="3651" actId="113"/>
          <ac:spMkLst>
            <pc:docMk/>
            <pc:sldMk cId="1227756680" sldId="353"/>
            <ac:spMk id="2" creationId="{A47F2507-EE0A-3FAC-583D-C0AC97874909}"/>
          </ac:spMkLst>
        </pc:spChg>
        <pc:spChg chg="mod">
          <ac:chgData name="Toby Donaldson" userId="2e6e5431-bb17-4c41-9985-d39c50d83c73" providerId="ADAL" clId="{DAFF8E7E-17DC-4D6B-AC05-EF2C89CD8964}" dt="2023-07-24T05:08:25.800" v="3655" actId="20577"/>
          <ac:spMkLst>
            <pc:docMk/>
            <pc:sldMk cId="1227756680" sldId="353"/>
            <ac:spMk id="3" creationId="{0A73A8EC-437C-6291-B742-AE71DD1D5391}"/>
          </ac:spMkLst>
        </pc:spChg>
        <pc:spChg chg="add mod">
          <ac:chgData name="Toby Donaldson" userId="2e6e5431-bb17-4c41-9985-d39c50d83c73" providerId="ADAL" clId="{DAFF8E7E-17DC-4D6B-AC05-EF2C89CD8964}" dt="2023-07-24T05:07:42.486" v="3646" actId="1076"/>
          <ac:spMkLst>
            <pc:docMk/>
            <pc:sldMk cId="1227756680" sldId="353"/>
            <ac:spMk id="5" creationId="{41B2AAEF-0B8B-3B3C-5274-A48A2AE14BE4}"/>
          </ac:spMkLst>
        </pc:spChg>
        <pc:spChg chg="add mod">
          <ac:chgData name="Toby Donaldson" userId="2e6e5431-bb17-4c41-9985-d39c50d83c73" providerId="ADAL" clId="{DAFF8E7E-17DC-4D6B-AC05-EF2C89CD8964}" dt="2023-07-24T05:07:59.275" v="3649" actId="1076"/>
          <ac:spMkLst>
            <pc:docMk/>
            <pc:sldMk cId="1227756680" sldId="353"/>
            <ac:spMk id="14" creationId="{BCE10B39-05BA-8033-796F-8BAB56598427}"/>
          </ac:spMkLst>
        </pc:spChg>
        <pc:spChg chg="add mod">
          <ac:chgData name="Toby Donaldson" userId="2e6e5431-bb17-4c41-9985-d39c50d83c73" providerId="ADAL" clId="{DAFF8E7E-17DC-4D6B-AC05-EF2C89CD8964}" dt="2023-07-24T05:07:53.918" v="3648" actId="1076"/>
          <ac:spMkLst>
            <pc:docMk/>
            <pc:sldMk cId="1227756680" sldId="353"/>
            <ac:spMk id="17" creationId="{3FEE6751-1BF9-92F9-6102-F98C77717C2B}"/>
          </ac:spMkLst>
        </pc:spChg>
        <pc:spChg chg="add mod">
          <ac:chgData name="Toby Donaldson" userId="2e6e5431-bb17-4c41-9985-d39c50d83c73" providerId="ADAL" clId="{DAFF8E7E-17DC-4D6B-AC05-EF2C89CD8964}" dt="2023-07-24T05:07:22.995" v="3641" actId="208"/>
          <ac:spMkLst>
            <pc:docMk/>
            <pc:sldMk cId="1227756680" sldId="353"/>
            <ac:spMk id="18" creationId="{0616507F-83E8-E006-B994-7C9425D80871}"/>
          </ac:spMkLst>
        </pc:spChg>
        <pc:cxnChg chg="add mod">
          <ac:chgData name="Toby Donaldson" userId="2e6e5431-bb17-4c41-9985-d39c50d83c73" providerId="ADAL" clId="{DAFF8E7E-17DC-4D6B-AC05-EF2C89CD8964}" dt="2023-07-24T05:08:11.613" v="3650" actId="14100"/>
          <ac:cxnSpMkLst>
            <pc:docMk/>
            <pc:sldMk cId="1227756680" sldId="353"/>
            <ac:cxnSpMk id="7" creationId="{D86B98C4-AEA1-A79C-EB5D-B78451AF6DE2}"/>
          </ac:cxnSpMkLst>
        </pc:cxnChg>
        <pc:cxnChg chg="add mod">
          <ac:chgData name="Toby Donaldson" userId="2e6e5431-bb17-4c41-9985-d39c50d83c73" providerId="ADAL" clId="{DAFF8E7E-17DC-4D6B-AC05-EF2C89CD8964}" dt="2023-07-24T05:07:48.569" v="3647" actId="14100"/>
          <ac:cxnSpMkLst>
            <pc:docMk/>
            <pc:sldMk cId="1227756680" sldId="353"/>
            <ac:cxnSpMk id="10" creationId="{CBB6D6EE-B2D9-247E-9357-A538A7DF7048}"/>
          </ac:cxnSpMkLst>
        </pc:cxnChg>
        <pc:cxnChg chg="add del mod">
          <ac:chgData name="Toby Donaldson" userId="2e6e5431-bb17-4c41-9985-d39c50d83c73" providerId="ADAL" clId="{DAFF8E7E-17DC-4D6B-AC05-EF2C89CD8964}" dt="2023-07-24T05:02:28.413" v="3424" actId="21"/>
          <ac:cxnSpMkLst>
            <pc:docMk/>
            <pc:sldMk cId="1227756680" sldId="353"/>
            <ac:cxnSpMk id="16" creationId="{5BF73DBE-8000-73DB-C71C-F09FC82F4BA8}"/>
          </ac:cxnSpMkLst>
        </pc:cxnChg>
      </pc:sldChg>
      <pc:sldChg chg="modSp new mod">
        <pc:chgData name="Toby Donaldson" userId="2e6e5431-bb17-4c41-9985-d39c50d83c73" providerId="ADAL" clId="{DAFF8E7E-17DC-4D6B-AC05-EF2C89CD8964}" dt="2023-07-24T05:11:32.757" v="3769" actId="20577"/>
        <pc:sldMkLst>
          <pc:docMk/>
          <pc:sldMk cId="2274929644" sldId="354"/>
        </pc:sldMkLst>
        <pc:spChg chg="mod">
          <ac:chgData name="Toby Donaldson" userId="2e6e5431-bb17-4c41-9985-d39c50d83c73" providerId="ADAL" clId="{DAFF8E7E-17DC-4D6B-AC05-EF2C89CD8964}" dt="2023-07-24T05:04:10.453" v="3499" actId="20577"/>
          <ac:spMkLst>
            <pc:docMk/>
            <pc:sldMk cId="2274929644" sldId="354"/>
            <ac:spMk id="2" creationId="{E36934FB-15B1-D583-1A60-D01883D282D4}"/>
          </ac:spMkLst>
        </pc:spChg>
        <pc:spChg chg="mod">
          <ac:chgData name="Toby Donaldson" userId="2e6e5431-bb17-4c41-9985-d39c50d83c73" providerId="ADAL" clId="{DAFF8E7E-17DC-4D6B-AC05-EF2C89CD8964}" dt="2023-07-24T05:11:32.757" v="3769" actId="20577"/>
          <ac:spMkLst>
            <pc:docMk/>
            <pc:sldMk cId="2274929644" sldId="354"/>
            <ac:spMk id="3" creationId="{EA13FA5F-E15D-F6A2-E6C6-3E8F4A9C3B91}"/>
          </ac:spMkLst>
        </pc:spChg>
      </pc:sldChg>
    </pc:docChg>
  </pc:docChgLst>
  <pc:docChgLst>
    <pc:chgData name="Toby Donaldson" userId="2e6e5431-bb17-4c41-9985-d39c50d83c73" providerId="ADAL" clId="{ADE0651A-6ACC-4AEF-8758-7DFF5C0464DD}"/>
    <pc:docChg chg="undo custSel addSld modSld sldOrd modSection">
      <pc:chgData name="Toby Donaldson" userId="2e6e5431-bb17-4c41-9985-d39c50d83c73" providerId="ADAL" clId="{ADE0651A-6ACC-4AEF-8758-7DFF5C0464DD}" dt="2023-07-25T20:13:39.439" v="566"/>
      <pc:docMkLst>
        <pc:docMk/>
      </pc:docMkLst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827571707" sldId="29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827571707" sldId="292"/>
            <ac:inkMk id="3" creationId="{DD3F7098-FA41-7B81-6CDB-3F691695EEB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767957063" sldId="29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767957063" sldId="295"/>
            <ac:inkMk id="5" creationId="{6A521278-E4A7-6728-0F35-1693728F918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745470385" sldId="29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745470385" sldId="296"/>
            <ac:inkMk id="3" creationId="{D2595D17-91C1-F459-99C4-D3A833CFF1B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607360692" sldId="29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607360692" sldId="298"/>
            <ac:inkMk id="3" creationId="{692D81E0-496B-0D81-7274-C6AA92BABE5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530936948" sldId="29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530936948" sldId="299"/>
            <ac:inkMk id="3" creationId="{7DE0694A-9265-45AE-775F-ACA783A72A0A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3924475153" sldId="301"/>
        </pc:sldMkLst>
        <pc:spChg chg="mod">
          <ac:chgData name="Toby Donaldson" userId="2e6e5431-bb17-4c41-9985-d39c50d83c73" providerId="ADAL" clId="{ADE0651A-6ACC-4AEF-8758-7DFF5C0464DD}" dt="2023-07-18T18:42:42.147" v="2" actId="20577"/>
          <ac:spMkLst>
            <pc:docMk/>
            <pc:sldMk cId="3924475153" sldId="301"/>
            <ac:spMk id="5" creationId="{BD20B62A-3618-EC40-FA55-E6C71B73EBF8}"/>
          </ac:spMkLst>
        </pc:spChg>
        <pc:spChg chg="mod">
          <ac:chgData name="Toby Donaldson" userId="2e6e5431-bb17-4c41-9985-d39c50d83c73" providerId="ADAL" clId="{ADE0651A-6ACC-4AEF-8758-7DFF5C0464DD}" dt="2023-07-18T18:42:32.899" v="1" actId="1076"/>
          <ac:spMkLst>
            <pc:docMk/>
            <pc:sldMk cId="3924475153" sldId="301"/>
            <ac:spMk id="11" creationId="{7D2685E3-1A3F-CE7B-B0F7-5024803D7A8B}"/>
          </ac:spMkLst>
        </pc:spChg>
        <pc:grpChg chg="mod">
          <ac:chgData name="Toby Donaldson" userId="2e6e5431-bb17-4c41-9985-d39c50d83c73" providerId="ADAL" clId="{ADE0651A-6ACC-4AEF-8758-7DFF5C0464DD}" dt="2023-07-18T18:42:32.899" v="1" actId="1076"/>
          <ac:grpSpMkLst>
            <pc:docMk/>
            <pc:sldMk cId="3924475153" sldId="301"/>
            <ac:grpSpMk id="17" creationId="{EFF332A0-6F87-2623-7774-FDADD430862D}"/>
          </ac:grpSpMkLst>
        </pc:grpChg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924475153" sldId="301"/>
            <ac:inkMk id="6" creationId="{264D1E2A-3D4F-453E-3299-AE9AFA737362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47637748" sldId="30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47637748" sldId="302"/>
            <ac:inkMk id="8" creationId="{5DFCE499-A69E-2D60-64ED-93B54B0A5AF7}"/>
          </ac:inkMkLst>
        </pc:ink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2" creationId="{3EE33A6E-F2D9-2607-1625-DAE151D5956E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4" creationId="{09E5A9A4-C811-AC92-92F0-151702467FC5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7" creationId="{803B72FC-7F3E-41CC-A073-81AF5A28C6B6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41" creationId="{73C1F12F-0B47-0F0A-0402-2F6FBE7B7F50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21187870" sldId="303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21187870" sldId="303"/>
            <ac:inkMk id="8" creationId="{67D12F2C-5D2B-52F4-40CF-C39084F47804}"/>
          </ac:inkMkLst>
        </pc:ink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7" creationId="{532E02B8-9130-54CD-C942-5871AC070883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8" creationId="{85C04C2D-4FC3-35FC-16C8-E156BC059415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9" creationId="{4C14DCE8-3198-EFBC-0705-944D41E4658E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43" creationId="{F6B76159-25E7-8FCD-DCCC-4EF7E14F7D2B}"/>
          </ac:cxnSpMkLst>
        </pc:cxnChg>
      </pc:sldChg>
      <pc:sldChg chg="modSp mod">
        <pc:chgData name="Toby Donaldson" userId="2e6e5431-bb17-4c41-9985-d39c50d83c73" providerId="ADAL" clId="{ADE0651A-6ACC-4AEF-8758-7DFF5C0464DD}" dt="2023-07-18T18:48:39.970" v="20" actId="692"/>
        <pc:sldMkLst>
          <pc:docMk/>
          <pc:sldMk cId="2346368391" sldId="304"/>
        </pc:sldMkLst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1" creationId="{B0281F70-CCB1-6D39-51FB-019A6C3FD9A5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2" creationId="{50DAE31B-063B-80D7-E291-360F02C21E6F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3" creationId="{65C98AC2-58CE-B405-89DF-E27308D3C2FD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7" creationId="{5BDFAFB4-D91B-B761-2309-5D32D95B82AD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922081790" sldId="30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922081790" sldId="305"/>
            <ac:inkMk id="8" creationId="{52EBF6A2-0A77-41F8-7AF9-C707CE17B50D}"/>
          </ac:inkMkLst>
        </pc:ink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2" creationId="{14052AC0-9C01-0052-FD6B-538FDA867D42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4" creationId="{7CBDFFED-7473-4050-73EA-15A928D607A4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7" creationId="{363EE6F1-004D-D803-FD8E-7FB2167F666A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41" creationId="{2FA89643-E4F8-2E84-4578-E05A814CD56A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480179751" sldId="30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480179751" sldId="306"/>
            <ac:inkMk id="8" creationId="{F3390851-80B5-011F-2AD1-7BF259CF2FE8}"/>
          </ac:inkMkLst>
        </pc:ink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8" creationId="{33F7AE98-5CBD-ACCB-9FB8-CD18DE05871D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9" creationId="{DB32C82A-A826-56E6-8D0E-E4C5DCC70488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0" creationId="{95A5B496-033C-B076-5F46-5681CB22B5CC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4" creationId="{A8E99922-D0D6-0BEE-B3F2-50D3CA6525AC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151682158" sldId="30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51682158" sldId="307"/>
            <ac:inkMk id="8" creationId="{12207846-42C8-16A5-7D7D-6629F4520737}"/>
          </ac:inkMkLst>
        </pc:ink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8" creationId="{EF5C374A-65FE-EAA1-3745-5CE114C2709A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9" creationId="{55B4C1ED-E003-7697-A3A1-144F0C8B8EAE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0" creationId="{A1349BB6-5A09-FBBF-71DE-A525D28E741C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4" creationId="{19558A0D-5F67-7D91-1FA3-943D065B9FE1}"/>
          </ac:cxnSpMkLst>
        </pc:cxnChg>
      </pc:sldChg>
      <pc:sldChg chg="modSp mod">
        <pc:chgData name="Toby Donaldson" userId="2e6e5431-bb17-4c41-9985-d39c50d83c73" providerId="ADAL" clId="{ADE0651A-6ACC-4AEF-8758-7DFF5C0464DD}" dt="2023-07-18T18:46:29.165" v="14" actId="692"/>
        <pc:sldMkLst>
          <pc:docMk/>
          <pc:sldMk cId="1078351542" sldId="308"/>
        </pc:sldMkLst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39" creationId="{5AA54A8E-296E-5BDA-B5E7-106E80CF1BB9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0" creationId="{8C17ED1F-28E0-D794-89F3-DB3BF0413EE4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1" creationId="{0699F0B0-86C3-9E63-71EF-18158262150E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5" creationId="{0B93EDA3-4600-4056-2466-76BBDC230FBB}"/>
          </ac:cxnSpMkLst>
        </pc:cxn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773283366" sldId="30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773283366" sldId="309"/>
            <ac:inkMk id="5" creationId="{58BF7F88-B431-F751-3AB6-EE823E44A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314176608" sldId="310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314176608" sldId="310"/>
            <ac:inkMk id="6" creationId="{BDBD7C18-B158-367C-48F6-AF4862F44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3630375092" sldId="311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3630375092" sldId="311"/>
            <ac:inkMk id="31" creationId="{581B1B30-B165-CDD6-098A-95C307F4A1D3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270319643" sldId="312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270319643" sldId="312"/>
            <ac:inkMk id="2" creationId="{44116917-7855-51BF-5556-8BCAABCE65D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57484345" sldId="31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57484345" sldId="314"/>
            <ac:inkMk id="5" creationId="{E2E0CE9D-2486-CAF1-A539-79BB48A93846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455431554" sldId="315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455431554" sldId="315"/>
            <ac:inkMk id="2" creationId="{BF376025-224C-BEA3-AC44-297891DB9B71}"/>
          </ac:inkMkLst>
        </pc:inkChg>
      </pc:sldChg>
      <pc:sldChg chg="addSp delSp modSp mod">
        <pc:chgData name="Toby Donaldson" userId="2e6e5431-bb17-4c41-9985-d39c50d83c73" providerId="ADAL" clId="{ADE0651A-6ACC-4AEF-8758-7DFF5C0464DD}" dt="2023-07-18T21:38:51.508" v="111" actId="9405"/>
        <pc:sldMkLst>
          <pc:docMk/>
          <pc:sldMk cId="3906375078" sldId="316"/>
        </pc:sldMkLst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4" creationId="{ED46D067-133C-4F96-BD64-430D0A4D46B1}"/>
          </ac:grpSpMkLst>
        </pc:grpChg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5" creationId="{8124C296-55B2-2572-EAB3-FE48FF862461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8" creationId="{122A0788-75FA-72E3-DCBA-8DF623395CE6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9" creationId="{AC69108E-9661-4879-C914-FA14C4E0EA10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44" creationId="{17D5CDA0-6DD5-05DE-CFA6-FBA7B127D92A}"/>
          </ac:grpSpMkLst>
        </pc:grpChg>
        <pc:grpChg chg="mod">
          <ac:chgData name="Toby Donaldson" userId="2e6e5431-bb17-4c41-9985-d39c50d83c73" providerId="ADAL" clId="{ADE0651A-6ACC-4AEF-8758-7DFF5C0464DD}" dt="2023-07-18T21:36:11.625" v="72"/>
          <ac:grpSpMkLst>
            <pc:docMk/>
            <pc:sldMk cId="3906375078" sldId="316"/>
            <ac:grpSpMk id="49" creationId="{9EC814F1-C0CC-1CB8-C4F1-D3F10D2E5F70}"/>
          </ac:grpSpMkLst>
        </pc:grpChg>
        <pc:grpChg chg="mod">
          <ac:chgData name="Toby Donaldson" userId="2e6e5431-bb17-4c41-9985-d39c50d83c73" providerId="ADAL" clId="{ADE0651A-6ACC-4AEF-8758-7DFF5C0464DD}" dt="2023-07-18T21:37:22.120" v="76"/>
          <ac:grpSpMkLst>
            <pc:docMk/>
            <pc:sldMk cId="3906375078" sldId="316"/>
            <ac:grpSpMk id="53" creationId="{9F5D1D6B-16F2-167B-156D-857A26EA0408}"/>
          </ac:grpSpMkLst>
        </pc:grpChg>
        <pc:grpChg chg="del mod">
          <ac:chgData name="Toby Donaldson" userId="2e6e5431-bb17-4c41-9985-d39c50d83c73" providerId="ADAL" clId="{ADE0651A-6ACC-4AEF-8758-7DFF5C0464DD}" dt="2023-07-18T21:37:34.446" v="88"/>
          <ac:grpSpMkLst>
            <pc:docMk/>
            <pc:sldMk cId="3906375078" sldId="316"/>
            <ac:grpSpMk id="57" creationId="{ABFA5C8C-C171-BAC9-716D-314AEF229109}"/>
          </ac:grpSpMkLst>
        </pc:grpChg>
        <pc:grpChg chg="del mod">
          <ac:chgData name="Toby Donaldson" userId="2e6e5431-bb17-4c41-9985-d39c50d83c73" providerId="ADAL" clId="{ADE0651A-6ACC-4AEF-8758-7DFF5C0464DD}" dt="2023-07-18T21:38:01.301" v="99"/>
          <ac:grpSpMkLst>
            <pc:docMk/>
            <pc:sldMk cId="3906375078" sldId="316"/>
            <ac:grpSpMk id="62" creationId="{69FE63C2-F3F5-927D-9917-6DDBDE101CDD}"/>
          </ac:grpSpMkLst>
        </pc:grpChg>
        <pc:grpChg chg="mod">
          <ac:chgData name="Toby Donaldson" userId="2e6e5431-bb17-4c41-9985-d39c50d83c73" providerId="ADAL" clId="{ADE0651A-6ACC-4AEF-8758-7DFF5C0464DD}" dt="2023-07-18T21:37:50.138" v="93"/>
          <ac:grpSpMkLst>
            <pc:docMk/>
            <pc:sldMk cId="3906375078" sldId="316"/>
            <ac:grpSpMk id="129" creationId="{ED9D7BE1-7179-2CF3-2CBF-8BD0D9EAD9E3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35" creationId="{1A3A72A0-FCA3-8A71-6D11-F993D8E624A1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0" creationId="{5D4B07F8-AB13-A050-1B1B-D55712B221F5}"/>
          </ac:grpSpMkLst>
        </pc:grpChg>
        <pc:grpChg chg="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4" creationId="{8C3C5DC8-520F-0882-D507-64701C80A544}"/>
          </ac:grpSpMkLst>
        </pc:grpChg>
        <pc:inkChg chg="add mod">
          <ac:chgData name="Toby Donaldson" userId="2e6e5431-bb17-4c41-9985-d39c50d83c73" providerId="ADAL" clId="{ADE0651A-6ACC-4AEF-8758-7DFF5C0464DD}" dt="2023-07-18T21:32:40.108" v="34"/>
          <ac:inkMkLst>
            <pc:docMk/>
            <pc:sldMk cId="3906375078" sldId="316"/>
            <ac:inkMk id="7" creationId="{D08F36A8-B576-AA1D-7BB0-B7BA026DFE58}"/>
          </ac:inkMkLst>
        </pc:inkChg>
        <pc:inkChg chg="add del">
          <ac:chgData name="Toby Donaldson" userId="2e6e5431-bb17-4c41-9985-d39c50d83c73" providerId="ADAL" clId="{ADE0651A-6ACC-4AEF-8758-7DFF5C0464DD}" dt="2023-07-18T21:35:06.383" v="36" actId="9405"/>
          <ac:inkMkLst>
            <pc:docMk/>
            <pc:sldMk cId="3906375078" sldId="316"/>
            <ac:inkMk id="9" creationId="{9EB178CB-4CA8-BC38-BB26-02F3787C83E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1" creationId="{4F252C1B-8D3C-6E12-A9DE-DF3C0D59285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2" creationId="{65246BCD-157E-389F-D7FC-3EEEEBA4A5C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3" creationId="{C41B19BF-1A43-D3C8-421E-A2A22BA104AE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4" creationId="{5CAB09BB-1263-8975-161F-71BCFF12B8E8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5" creationId="{2E2A1723-E0D6-E7CA-5142-762354809A4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6" creationId="{A114D146-5AE9-3DCA-FC32-36DC0BCD9529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8" creationId="{A5154C76-DCFC-B435-26AB-6621DC46C82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9" creationId="{0DBE28B8-872B-AC97-94E0-CEC732F74180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0" creationId="{CBE9471C-33F2-0C5D-EF63-EFA47C226D8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1" creationId="{A3B4998E-1172-D489-B932-2CD12766DC8C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2" creationId="{686B1B58-9E47-E9C0-05B6-23076830781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3" creationId="{FF429A19-EBD3-E38C-AE4D-157F905A6BA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6" creationId="{ED14076B-BFB2-6C18-8282-9BD80762C41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7" creationId="{145E6A4B-0DA4-732D-BCD3-7BD3B5695F40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8" creationId="{6407BB94-BD39-14C1-8A16-DECB75FACD14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9" creationId="{0F8521F5-5C77-CDB1-78C3-E54FD30D6AB1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0" creationId="{F6864D32-95B2-272C-F21F-E667AFD538E9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1" creationId="{958152E1-BA88-0896-9CE3-8BCC48A0705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2" creationId="{E7DB60AE-AC1C-7402-C961-5DACA9C9011F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3" creationId="{3386E7FC-2A48-775B-EFAF-05F3B252DFB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4" creationId="{B0E9BB4C-555F-E5E9-402C-484AEF539A2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5" creationId="{877117A0-BACC-AF6A-A45C-D723B5F6479B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6" creationId="{5A6D2EF8-8335-6455-A1D2-10767E9A6E55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7" creationId="{1F6EEEE7-0B24-BE87-7B5A-3FFDFEB65FD9}"/>
          </ac:inkMkLst>
        </pc:inkChg>
        <pc:inkChg chg="add del mod">
          <ac:chgData name="Toby Donaldson" userId="2e6e5431-bb17-4c41-9985-d39c50d83c73" providerId="ADAL" clId="{ADE0651A-6ACC-4AEF-8758-7DFF5C0464DD}" dt="2023-07-18T21:37:22.716" v="80"/>
          <ac:inkMkLst>
            <pc:docMk/>
            <pc:sldMk cId="3906375078" sldId="316"/>
            <ac:inkMk id="40" creationId="{FCC015C9-50E9-526C-5079-4E64FA133EA7}"/>
          </ac:inkMkLst>
        </pc:inkChg>
        <pc:inkChg chg="add del mod">
          <ac:chgData name="Toby Donaldson" userId="2e6e5431-bb17-4c41-9985-d39c50d83c73" providerId="ADAL" clId="{ADE0651A-6ACC-4AEF-8758-7DFF5C0464DD}" dt="2023-07-18T21:37:22.716" v="79"/>
          <ac:inkMkLst>
            <pc:docMk/>
            <pc:sldMk cId="3906375078" sldId="316"/>
            <ac:inkMk id="41" creationId="{BCC732CD-E603-44CF-203E-88379F10C4D1}"/>
          </ac:inkMkLst>
        </pc:inkChg>
        <pc:inkChg chg="add del mod">
          <ac:chgData name="Toby Donaldson" userId="2e6e5431-bb17-4c41-9985-d39c50d83c73" providerId="ADAL" clId="{ADE0651A-6ACC-4AEF-8758-7DFF5C0464DD}" dt="2023-07-18T21:37:22.417" v="78"/>
          <ac:inkMkLst>
            <pc:docMk/>
            <pc:sldMk cId="3906375078" sldId="316"/>
            <ac:inkMk id="42" creationId="{766174F9-5BEC-9450-0B28-A366DD835E11}"/>
          </ac:inkMkLst>
        </pc:inkChg>
        <pc:inkChg chg="add del mod">
          <ac:chgData name="Toby Donaldson" userId="2e6e5431-bb17-4c41-9985-d39c50d83c73" providerId="ADAL" clId="{ADE0651A-6ACC-4AEF-8758-7DFF5C0464DD}" dt="2023-07-18T21:37:22.417" v="77"/>
          <ac:inkMkLst>
            <pc:docMk/>
            <pc:sldMk cId="3906375078" sldId="316"/>
            <ac:inkMk id="43" creationId="{5345F0E5-D790-8146-63CA-47ADAFB3133A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5" creationId="{5CD22D59-F647-E53C-9A62-3FF871E35A99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6" creationId="{6C6EF17E-B346-C3B7-57F1-3D359EA13C51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7" creationId="{307473C7-6286-5A96-FB77-EAB67A1EC69B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8" creationId="{4CF65F08-8480-D672-9F81-AA7EF4BA5EC6}"/>
          </ac:inkMkLst>
        </pc:inkChg>
        <pc:inkChg chg="add">
          <ac:chgData name="Toby Donaldson" userId="2e6e5431-bb17-4c41-9985-d39c50d83c73" providerId="ADAL" clId="{ADE0651A-6ACC-4AEF-8758-7DFF5C0464DD}" dt="2023-07-18T21:37:19.580" v="73" actId="9405"/>
          <ac:inkMkLst>
            <pc:docMk/>
            <pc:sldMk cId="3906375078" sldId="316"/>
            <ac:inkMk id="50" creationId="{35B1EBE8-7110-8FB9-0155-1DFB1647531F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1" creationId="{B847EB9E-477F-DF05-011A-2929753ABC8B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2" creationId="{9DE05E23-0FFD-9D7E-27AE-196DA9D7134F}"/>
          </ac:inkMkLst>
        </pc:inkChg>
        <pc:inkChg chg="add del mod">
          <ac:chgData name="Toby Donaldson" userId="2e6e5431-bb17-4c41-9985-d39c50d83c73" providerId="ADAL" clId="{ADE0651A-6ACC-4AEF-8758-7DFF5C0464DD}" dt="2023-07-18T21:37:46.965" v="90"/>
          <ac:inkMkLst>
            <pc:docMk/>
            <pc:sldMk cId="3906375078" sldId="316"/>
            <ac:inkMk id="55" creationId="{68236E7E-A31B-91A5-79E4-DF7D736D3FCD}"/>
          </ac:inkMkLst>
        </pc:inkChg>
        <pc:inkChg chg="add del mod">
          <ac:chgData name="Toby Donaldson" userId="2e6e5431-bb17-4c41-9985-d39c50d83c73" providerId="ADAL" clId="{ADE0651A-6ACC-4AEF-8758-7DFF5C0464DD}" dt="2023-07-18T21:37:46.965" v="89"/>
          <ac:inkMkLst>
            <pc:docMk/>
            <pc:sldMk cId="3906375078" sldId="316"/>
            <ac:inkMk id="56" creationId="{0DB7EA6C-A867-DA0E-025A-A206214CA0A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8" creationId="{96655F1B-7870-CC19-B44D-4B8A8FF989A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9" creationId="{5CE00C92-A6A0-0D51-ECD0-06CC97119BE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60" creationId="{DC61225C-5E98-2E2B-5AEF-9C5345DEBC6F}"/>
          </ac:inkMkLst>
        </pc:inkChg>
        <pc:inkChg chg="add del mod">
          <ac:chgData name="Toby Donaldson" userId="2e6e5431-bb17-4c41-9985-d39c50d83c73" providerId="ADAL" clId="{ADE0651A-6ACC-4AEF-8758-7DFF5C0464DD}" dt="2023-07-18T21:38:10.056" v="102"/>
          <ac:inkMkLst>
            <pc:docMk/>
            <pc:sldMk cId="3906375078" sldId="316"/>
            <ac:inkMk id="61" creationId="{24CAF1CF-2324-8370-E95A-13BE71DDECF9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63" creationId="{4CE46531-5D11-4D10-C37F-F54C3FC47DA1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128" creationId="{6B749222-5E14-0E08-2307-CC6B84637248}"/>
          </ac:inkMkLst>
        </pc:inkChg>
        <pc:inkChg chg="add">
          <ac:chgData name="Toby Donaldson" userId="2e6e5431-bb17-4c41-9985-d39c50d83c73" providerId="ADAL" clId="{ADE0651A-6ACC-4AEF-8758-7DFF5C0464DD}" dt="2023-07-18T21:37:54.349" v="94" actId="9405"/>
          <ac:inkMkLst>
            <pc:docMk/>
            <pc:sldMk cId="3906375078" sldId="316"/>
            <ac:inkMk id="130" creationId="{D87E32ED-3D06-4CB9-E6C9-3565A7B7184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1" creationId="{37A48F1F-D474-CFED-B9FF-6512655087E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2" creationId="{C9C866B3-6371-BC35-C436-6FFA3B719906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3" creationId="{FD612A71-AA8B-FE58-E1D7-D0FB32D4E29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4" creationId="{ED9B82CE-3C6A-FBD9-3D20-BEB9DE3DEDDF}"/>
          </ac:inkMkLst>
        </pc:inkChg>
        <pc:inkChg chg="add">
          <ac:chgData name="Toby Donaldson" userId="2e6e5431-bb17-4c41-9985-d39c50d83c73" providerId="ADAL" clId="{ADE0651A-6ACC-4AEF-8758-7DFF5C0464DD}" dt="2023-07-18T21:38:04.862" v="100" actId="9405"/>
          <ac:inkMkLst>
            <pc:docMk/>
            <pc:sldMk cId="3906375078" sldId="316"/>
            <ac:inkMk id="136" creationId="{6C246122-7262-E17A-47E6-C4FA6B821A9B}"/>
          </ac:inkMkLst>
        </pc:inkChg>
        <pc:inkChg chg="add">
          <ac:chgData name="Toby Donaldson" userId="2e6e5431-bb17-4c41-9985-d39c50d83c73" providerId="ADAL" clId="{ADE0651A-6ACC-4AEF-8758-7DFF5C0464DD}" dt="2023-07-18T21:38:06.765" v="101" actId="9405"/>
          <ac:inkMkLst>
            <pc:docMk/>
            <pc:sldMk cId="3906375078" sldId="316"/>
            <ac:inkMk id="176" creationId="{65A04BCD-5F55-F26A-2BAC-B518D25C7E0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7" creationId="{0064A59F-98CD-82FC-16F4-2C4207DB66A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8" creationId="{6F94D973-1576-A5D6-EFDC-D610C4661CD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9" creationId="{4EE3C1BF-6FC3-E549-5A33-04368124925E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1" creationId="{4FA97EA0-4F51-777B-4515-F22A563EAC9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2" creationId="{E95F5C64-4D3E-C903-42A8-5A60A5A07DA9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3" creationId="{0872F5C6-793A-482D-0C6B-FA1A2DC7C749}"/>
          </ac:inkMkLst>
        </pc:inkChg>
        <pc:inkChg chg="add">
          <ac:chgData name="Toby Donaldson" userId="2e6e5431-bb17-4c41-9985-d39c50d83c73" providerId="ADAL" clId="{ADE0651A-6ACC-4AEF-8758-7DFF5C0464DD}" dt="2023-07-18T21:38:51.508" v="111" actId="9405"/>
          <ac:inkMkLst>
            <pc:docMk/>
            <pc:sldMk cId="3906375078" sldId="316"/>
            <ac:inkMk id="185" creationId="{79E229D6-2A32-CF9A-614C-7F8E3AC6AA6B}"/>
          </ac:inkMkLst>
        </pc:inkChg>
      </pc:sldChg>
      <pc:sldChg chg="addSp modSp mod">
        <pc:chgData name="Toby Donaldson" userId="2e6e5431-bb17-4c41-9985-d39c50d83c73" providerId="ADAL" clId="{ADE0651A-6ACC-4AEF-8758-7DFF5C0464DD}" dt="2023-07-21T16:56:15.587" v="549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ADE0651A-6ACC-4AEF-8758-7DFF5C0464DD}" dt="2023-07-21T16:56:15.587" v="549" actId="20577"/>
          <ac:spMkLst>
            <pc:docMk/>
            <pc:sldMk cId="1376696893" sldId="317"/>
            <ac:spMk id="5" creationId="{3A9F5EE3-EE4F-D3CA-A6BF-ACC2F4341816}"/>
          </ac:spMkLst>
        </pc:spChg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376696893" sldId="317"/>
            <ac:inkMk id="2" creationId="{83882A4E-12CD-2965-CBF9-1E0E09FB9474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20723739" sldId="318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20723739" sldId="318"/>
            <ac:inkMk id="3" creationId="{AAC220C8-975D-02CD-220D-BAC4194C1080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4210606383" sldId="320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4210606383" sldId="320"/>
            <ac:inkMk id="2" creationId="{DEB225BC-C3BD-F02C-C120-32B99668B1CE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783251226" sldId="325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783251226" sldId="325"/>
            <ac:inkMk id="58" creationId="{6F8B3F53-5F1C-A15D-1D82-E71AAD1D9F1F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189002082" sldId="32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189002082" sldId="327"/>
            <ac:inkMk id="5" creationId="{27522EB6-77CC-DFA7-DB66-BE83B8D96C2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076182649" sldId="32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076182649" sldId="329"/>
            <ac:inkMk id="3" creationId="{2D1F0377-1A25-CB50-977F-53F9D4BFE001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735045" sldId="33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735045" sldId="330"/>
            <ac:inkMk id="6" creationId="{6D505858-664D-70B4-6751-29DF29CD7E4E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423114875" sldId="33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423114875" sldId="331"/>
            <ac:inkMk id="7" creationId="{13F656FE-2FE6-DA23-FF98-30F4945080F9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81821226" sldId="333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81821226" sldId="333"/>
            <ac:inkMk id="3" creationId="{374FCBDA-DD7D-8E20-819E-22C20434C7BC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3345072039" sldId="336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3345072039" sldId="336"/>
            <ac:inkMk id="5" creationId="{FB205F33-6A73-DA34-1FBA-AE8E69C172A4}"/>
          </ac:inkMkLst>
        </pc:inkChg>
      </pc:sldChg>
      <pc:sldChg chg="addSp modSp">
        <pc:chgData name="Toby Donaldson" userId="2e6e5431-bb17-4c41-9985-d39c50d83c73" providerId="ADAL" clId="{ADE0651A-6ACC-4AEF-8758-7DFF5C0464DD}" dt="2023-07-25T18:42:46.807" v="562"/>
        <pc:sldMkLst>
          <pc:docMk/>
          <pc:sldMk cId="2166731514" sldId="337"/>
        </pc:sldMkLst>
        <pc:inkChg chg="add mod">
          <ac:chgData name="Toby Donaldson" userId="2e6e5431-bb17-4c41-9985-d39c50d83c73" providerId="ADAL" clId="{ADE0651A-6ACC-4AEF-8758-7DFF5C0464DD}" dt="2023-07-25T18:42:46.807" v="562"/>
          <ac:inkMkLst>
            <pc:docMk/>
            <pc:sldMk cId="2166731514" sldId="337"/>
            <ac:inkMk id="3" creationId="{A6AEFD54-9894-3522-E100-A6C8283EC18C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02704615" sldId="33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02704615" sldId="338"/>
            <ac:inkMk id="3" creationId="{9F0ACDAB-AB20-5CE0-CF1F-919471AED9E2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52327123" sldId="33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52327123" sldId="339"/>
            <ac:inkMk id="7" creationId="{3C64A417-0AD2-CF66-3A04-2CB0C7DA43F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105632656" sldId="34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208889106" sldId="34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208889106" sldId="341"/>
            <ac:inkMk id="14" creationId="{957BF377-4ECF-76F4-3980-076D977C3CB0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632674553" sldId="34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632674553" sldId="344"/>
            <ac:inkMk id="3" creationId="{7B6DFB13-DB79-B407-435D-760644F124FD}"/>
          </ac:inkMkLst>
        </pc:inkChg>
      </pc:sldChg>
      <pc:sldChg chg="addSp delSp modSp new mod">
        <pc:chgData name="Toby Donaldson" userId="2e6e5431-bb17-4c41-9985-d39c50d83c73" providerId="ADAL" clId="{ADE0651A-6ACC-4AEF-8758-7DFF5C0464DD}" dt="2023-07-18T21:57:55.483" v="268" actId="1076"/>
        <pc:sldMkLst>
          <pc:docMk/>
          <pc:sldMk cId="1700180711" sldId="345"/>
        </pc:sldMkLst>
        <pc:spChg chg="add mod">
          <ac:chgData name="Toby Donaldson" userId="2e6e5431-bb17-4c41-9985-d39c50d83c73" providerId="ADAL" clId="{ADE0651A-6ACC-4AEF-8758-7DFF5C0464DD}" dt="2023-07-18T21:45:30.770" v="177" actId="113"/>
          <ac:spMkLst>
            <pc:docMk/>
            <pc:sldMk cId="1700180711" sldId="345"/>
            <ac:spMk id="3" creationId="{2F45BD92-FF69-1BDE-160C-AF152B774E67}"/>
          </ac:spMkLst>
        </pc:spChg>
        <pc:picChg chg="add del mod">
          <ac:chgData name="Toby Donaldson" userId="2e6e5431-bb17-4c41-9985-d39c50d83c73" providerId="ADAL" clId="{ADE0651A-6ACC-4AEF-8758-7DFF5C0464DD}" dt="2023-07-18T21:57:49.958" v="267" actId="21"/>
          <ac:picMkLst>
            <pc:docMk/>
            <pc:sldMk cId="1700180711" sldId="345"/>
            <ac:picMk id="1026" creationId="{4DD9D959-3590-AFAB-54BB-A95B2B6F6556}"/>
          </ac:picMkLst>
        </pc:picChg>
        <pc:picChg chg="add mod">
          <ac:chgData name="Toby Donaldson" userId="2e6e5431-bb17-4c41-9985-d39c50d83c73" providerId="ADAL" clId="{ADE0651A-6ACC-4AEF-8758-7DFF5C0464DD}" dt="2023-07-18T21:57:55.483" v="268" actId="1076"/>
          <ac:picMkLst>
            <pc:docMk/>
            <pc:sldMk cId="1700180711" sldId="345"/>
            <ac:picMk id="1028" creationId="{03CA0D1A-67C3-241E-1DEE-DB69AA3B96FB}"/>
          </ac:picMkLst>
        </pc:picChg>
      </pc:sldChg>
      <pc:sldChg chg="addSp delSp modSp new mod">
        <pc:chgData name="Toby Donaldson" userId="2e6e5431-bb17-4c41-9985-d39c50d83c73" providerId="ADAL" clId="{ADE0651A-6ACC-4AEF-8758-7DFF5C0464DD}" dt="2023-07-18T21:47:05.619" v="193" actId="20577"/>
        <pc:sldMkLst>
          <pc:docMk/>
          <pc:sldMk cId="732068754" sldId="346"/>
        </pc:sldMkLst>
        <pc:spChg chg="del">
          <ac:chgData name="Toby Donaldson" userId="2e6e5431-bb17-4c41-9985-d39c50d83c73" providerId="ADAL" clId="{ADE0651A-6ACC-4AEF-8758-7DFF5C0464DD}" dt="2023-07-18T21:46:35.733" v="180" actId="21"/>
          <ac:spMkLst>
            <pc:docMk/>
            <pc:sldMk cId="732068754" sldId="346"/>
            <ac:spMk id="2" creationId="{F7CA1CD9-D482-AE03-DBC7-94E3ECF0CBAB}"/>
          </ac:spMkLst>
        </pc:spChg>
        <pc:spChg chg="del">
          <ac:chgData name="Toby Donaldson" userId="2e6e5431-bb17-4c41-9985-d39c50d83c73" providerId="ADAL" clId="{ADE0651A-6ACC-4AEF-8758-7DFF5C0464DD}" dt="2023-07-18T21:46:39.193" v="181" actId="21"/>
          <ac:spMkLst>
            <pc:docMk/>
            <pc:sldMk cId="732068754" sldId="346"/>
            <ac:spMk id="3" creationId="{D776EEF8-39D2-E8D9-190D-230331BBADB3}"/>
          </ac:spMkLst>
        </pc:spChg>
        <pc:spChg chg="del">
          <ac:chgData name="Toby Donaldson" userId="2e6e5431-bb17-4c41-9985-d39c50d83c73" providerId="ADAL" clId="{ADE0651A-6ACC-4AEF-8758-7DFF5C0464DD}" dt="2023-07-18T21:46:40.644" v="182" actId="21"/>
          <ac:spMkLst>
            <pc:docMk/>
            <pc:sldMk cId="732068754" sldId="346"/>
            <ac:spMk id="4" creationId="{6556AA1B-3C61-0C2B-2807-84B7EF383832}"/>
          </ac:spMkLst>
        </pc:spChg>
        <pc:spChg chg="del">
          <ac:chgData name="Toby Donaldson" userId="2e6e5431-bb17-4c41-9985-d39c50d83c73" providerId="ADAL" clId="{ADE0651A-6ACC-4AEF-8758-7DFF5C0464DD}" dt="2023-07-18T21:46:42.441" v="183" actId="21"/>
          <ac:spMkLst>
            <pc:docMk/>
            <pc:sldMk cId="732068754" sldId="346"/>
            <ac:spMk id="5" creationId="{46469CFE-AE41-5AAF-20E2-DD9E8261C7F8}"/>
          </ac:spMkLst>
        </pc:spChg>
        <pc:spChg chg="del">
          <ac:chgData name="Toby Donaldson" userId="2e6e5431-bb17-4c41-9985-d39c50d83c73" providerId="ADAL" clId="{ADE0651A-6ACC-4AEF-8758-7DFF5C0464DD}" dt="2023-07-18T21:46:46.021" v="184" actId="21"/>
          <ac:spMkLst>
            <pc:docMk/>
            <pc:sldMk cId="732068754" sldId="346"/>
            <ac:spMk id="6" creationId="{A7A4B47E-E4C6-59BF-974E-2F5B3677714E}"/>
          </ac:spMkLst>
        </pc:spChg>
        <pc:spChg chg="add mod">
          <ac:chgData name="Toby Donaldson" userId="2e6e5431-bb17-4c41-9985-d39c50d83c73" providerId="ADAL" clId="{ADE0651A-6ACC-4AEF-8758-7DFF5C0464DD}" dt="2023-07-18T21:47:05.619" v="193" actId="20577"/>
          <ac:spMkLst>
            <pc:docMk/>
            <pc:sldMk cId="732068754" sldId="346"/>
            <ac:spMk id="8" creationId="{4FC8ECD6-ABC1-4505-C651-86D778F9E80E}"/>
          </ac:spMkLst>
        </pc:spChg>
        <pc:picChg chg="add mod">
          <ac:chgData name="Toby Donaldson" userId="2e6e5431-bb17-4c41-9985-d39c50d83c73" providerId="ADAL" clId="{ADE0651A-6ACC-4AEF-8758-7DFF5C0464DD}" dt="2023-07-18T21:46:49.285" v="185" actId="1076"/>
          <ac:picMkLst>
            <pc:docMk/>
            <pc:sldMk cId="732068754" sldId="346"/>
            <ac:picMk id="2050" creationId="{E2CE639C-2775-56C6-B384-9D2D732958C8}"/>
          </ac:picMkLst>
        </pc:picChg>
      </pc:sldChg>
      <pc:sldChg chg="addSp delSp modSp new mod modAnim">
        <pc:chgData name="Toby Donaldson" userId="2e6e5431-bb17-4c41-9985-d39c50d83c73" providerId="ADAL" clId="{ADE0651A-6ACC-4AEF-8758-7DFF5C0464DD}" dt="2023-07-25T19:42:04.232" v="565"/>
        <pc:sldMkLst>
          <pc:docMk/>
          <pc:sldMk cId="2807389744" sldId="347"/>
        </pc:sldMkLst>
        <pc:spChg chg="mod">
          <ac:chgData name="Toby Donaldson" userId="2e6e5431-bb17-4c41-9985-d39c50d83c73" providerId="ADAL" clId="{ADE0651A-6ACC-4AEF-8758-7DFF5C0464DD}" dt="2023-07-18T21:52:55.383" v="264" actId="20577"/>
          <ac:spMkLst>
            <pc:docMk/>
            <pc:sldMk cId="2807389744" sldId="347"/>
            <ac:spMk id="2" creationId="{B31412F5-92D0-5D02-9A0C-8978EE1B87DC}"/>
          </ac:spMkLst>
        </pc:spChg>
        <pc:spChg chg="del">
          <ac:chgData name="Toby Donaldson" userId="2e6e5431-bb17-4c41-9985-d39c50d83c73" providerId="ADAL" clId="{ADE0651A-6ACC-4AEF-8758-7DFF5C0464DD}" dt="2023-07-18T21:52:35.019" v="217"/>
          <ac:spMkLst>
            <pc:docMk/>
            <pc:sldMk cId="2807389744" sldId="347"/>
            <ac:spMk id="3" creationId="{370B5A2A-4031-15DC-30E1-EF80F0F6E2BD}"/>
          </ac:spMkLst>
        </pc:spChg>
        <pc:spChg chg="add del mod">
          <ac:chgData name="Toby Donaldson" userId="2e6e5431-bb17-4c41-9985-d39c50d83c73" providerId="ADAL" clId="{ADE0651A-6ACC-4AEF-8758-7DFF5C0464DD}" dt="2023-07-18T21:53:00.490" v="265" actId="21"/>
          <ac:spMkLst>
            <pc:docMk/>
            <pc:sldMk cId="2807389744" sldId="347"/>
            <ac:spMk id="5" creationId="{6DDA7FA6-0C05-9D54-0DEA-1F52AA264667}"/>
          </ac:spMkLst>
        </pc:spChg>
        <pc:picChg chg="add mod">
          <ac:chgData name="Toby Donaldson" userId="2e6e5431-bb17-4c41-9985-d39c50d83c73" providerId="ADAL" clId="{ADE0651A-6ACC-4AEF-8758-7DFF5C0464DD}" dt="2023-07-18T21:52:35.019" v="217"/>
          <ac:picMkLst>
            <pc:docMk/>
            <pc:sldMk cId="2807389744" sldId="347"/>
            <ac:picMk id="6" creationId="{5E8906EC-9A20-C35E-AA8A-0D3723776A8D}"/>
          </ac:picMkLst>
        </pc:picChg>
        <pc:inkChg chg="add">
          <ac:chgData name="Toby Donaldson" userId="2e6e5431-bb17-4c41-9985-d39c50d83c73" providerId="ADAL" clId="{ADE0651A-6ACC-4AEF-8758-7DFF5C0464DD}" dt="2023-07-25T19:42:04.232" v="565"/>
          <ac:inkMkLst>
            <pc:docMk/>
            <pc:sldMk cId="2807389744" sldId="347"/>
            <ac:inkMk id="3" creationId="{6F8294E1-59A9-AEA7-F8FA-3F78E58FF837}"/>
          </ac:inkMkLst>
        </pc:inkChg>
      </pc:sldChg>
      <pc:sldChg chg="addSp delSp modSp new mod ord modAnim">
        <pc:chgData name="Toby Donaldson" userId="2e6e5431-bb17-4c41-9985-d39c50d83c73" providerId="ADAL" clId="{ADE0651A-6ACC-4AEF-8758-7DFF5C0464DD}" dt="2023-07-25T18:44:11.749" v="564"/>
        <pc:sldMkLst>
          <pc:docMk/>
          <pc:sldMk cId="1024942715" sldId="348"/>
        </pc:sldMkLst>
        <pc:spChg chg="mod">
          <ac:chgData name="Toby Donaldson" userId="2e6e5431-bb17-4c41-9985-d39c50d83c73" providerId="ADAL" clId="{ADE0651A-6ACC-4AEF-8758-7DFF5C0464DD}" dt="2023-07-18T22:02:35.609" v="303" actId="20577"/>
          <ac:spMkLst>
            <pc:docMk/>
            <pc:sldMk cId="1024942715" sldId="348"/>
            <ac:spMk id="2" creationId="{26F46017-BDEE-2A6D-D77E-082615D019AB}"/>
          </ac:spMkLst>
        </pc:spChg>
        <pc:spChg chg="del">
          <ac:chgData name="Toby Donaldson" userId="2e6e5431-bb17-4c41-9985-d39c50d83c73" providerId="ADAL" clId="{ADE0651A-6ACC-4AEF-8758-7DFF5C0464DD}" dt="2023-07-18T22:03:08.549" v="304"/>
          <ac:spMkLst>
            <pc:docMk/>
            <pc:sldMk cId="1024942715" sldId="348"/>
            <ac:spMk id="3" creationId="{CBDD4BC9-0162-2E00-7460-136FAFF0E948}"/>
          </ac:spMkLst>
        </pc:spChg>
        <pc:spChg chg="add mod">
          <ac:chgData name="Toby Donaldson" userId="2e6e5431-bb17-4c41-9985-d39c50d83c73" providerId="ADAL" clId="{ADE0651A-6ACC-4AEF-8758-7DFF5C0464DD}" dt="2023-07-18T22:04:18.893" v="537" actId="20577"/>
          <ac:spMkLst>
            <pc:docMk/>
            <pc:sldMk cId="1024942715" sldId="348"/>
            <ac:spMk id="6" creationId="{DB2F6ECF-BFCA-06D1-5081-46A1F5D9D551}"/>
          </ac:spMkLst>
        </pc:spChg>
        <pc:picChg chg="add mod">
          <ac:chgData name="Toby Donaldson" userId="2e6e5431-bb17-4c41-9985-d39c50d83c73" providerId="ADAL" clId="{ADE0651A-6ACC-4AEF-8758-7DFF5C0464DD}" dt="2023-07-18T22:03:14.460" v="305" actId="1076"/>
          <ac:picMkLst>
            <pc:docMk/>
            <pc:sldMk cId="1024942715" sldId="348"/>
            <ac:picMk id="5" creationId="{01BEF19D-A165-CAAA-8ED1-8727ACB7BDC7}"/>
          </ac:picMkLst>
        </pc:picChg>
      </pc:sldChg>
      <pc:sldChg chg="addSp modSp mod">
        <pc:chgData name="Toby Donaldson" userId="2e6e5431-bb17-4c41-9985-d39c50d83c73" providerId="ADAL" clId="{ADE0651A-6ACC-4AEF-8758-7DFF5C0464DD}" dt="2023-07-25T19:42:04.232" v="565"/>
        <pc:sldMkLst>
          <pc:docMk/>
          <pc:sldMk cId="2569598793" sldId="351"/>
        </pc:sldMkLst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2" creationId="{01E0FC12-E5A3-7CED-598C-2F7283ECE2BA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3" creationId="{4BADB1CC-D7AA-C56F-BBE1-CBA4B1412BD3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4" creationId="{39202DBF-AFCE-86FB-A202-346A230356FD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5" creationId="{087ABD89-1ECD-1C50-E9FC-6DB0FC085B5A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6" creationId="{5CCDF75D-23E9-0CF1-F79F-EAB6D5BCBB7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7" creationId="{4DBD2671-FDC4-0B15-BBA0-CAA5E98D9A48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8" creationId="{373BDE4F-ABB0-6D52-E98A-32C1DC72637D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9" creationId="{085679BF-E4F0-DFF5-4A0D-70DAB02480A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0" creationId="{5B548D7B-E0A0-6CF9-77C0-4FD06235DD14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1" creationId="{F9A9F2C7-4AED-D185-EC48-344E7490062F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2" creationId="{CDAE9FCB-4D71-5938-C0BC-1BA6B804C274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3" creationId="{A9A00134-B691-F028-37FA-18B8BE3C57D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4" creationId="{A419A7C0-8C85-FCCF-4288-3F493F1C42C1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5" creationId="{DE60D26D-3DC1-2C1C-17A8-1656970ECFB2}"/>
          </ac:spMkLst>
        </pc:s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" creationId="{4FB59A30-9745-93D7-C6BD-70F3A0A887B4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6" creationId="{74CB943E-0963-7AE4-EF65-5FB32DB23FF7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9" creationId="{FFAD048E-A0C8-19F5-8CD0-3DE8BF001750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16" creationId="{C8CDCEF1-8697-554A-ED0D-F19045B61E1C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19" creationId="{D7E227C5-823D-80E3-AF4D-C94FC9C125CE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22" creationId="{E0210C3C-C50B-54A8-14F4-46321AC98285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27" creationId="{77D68559-1A3D-D5F0-A08C-147B47024094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0" creationId="{F717D7DA-9DDD-5BDB-EAED-2E01784FE85F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3" creationId="{C0F81D82-6BFD-992F-BE2D-493A4F6D6167}"/>
          </ac:grpSpMkLst>
        </pc:grpChg>
        <pc:inkChg chg="add">
          <ac:chgData name="Toby Donaldson" userId="2e6e5431-bb17-4c41-9985-d39c50d83c73" providerId="ADAL" clId="{ADE0651A-6ACC-4AEF-8758-7DFF5C0464DD}" dt="2023-07-25T19:42:04.232" v="565"/>
          <ac:inkMkLst>
            <pc:docMk/>
            <pc:sldMk cId="2569598793" sldId="351"/>
            <ac:inkMk id="57" creationId="{57DADB9E-8ED8-ADC8-DA6B-25FB50405E8A}"/>
          </ac:inkMkLst>
        </pc:ink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2" creationId="{75F67171-5FBF-4EAC-2613-B417461942A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3" creationId="{F95D6D73-48AA-7A31-28D8-5A57E28BB5C7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4" creationId="{7E7A48CF-B6C9-B24B-9D09-99212F56463D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5" creationId="{11D07902-CFD5-661F-095A-1399F73D0F45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25" creationId="{BB0B7B05-5D05-64F8-F4AC-14394DB72ECE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26" creationId="{FA7A3F41-DE4B-2B96-0B92-B7D504E06AE6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6" creationId="{DC5D84E4-606E-BD93-97F1-7EF9D9F6F1F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7" creationId="{9721240E-46D1-B21D-548D-EF607B29AE4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8" creationId="{FA9FD235-4DFA-3CAC-F9B3-878F01CD8560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9" creationId="{3C2E126B-DB19-BD11-4000-C9C425160B19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40" creationId="{834B1EAC-F23A-DD48-1B18-3D764CDB1575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41" creationId="{C7E34425-9CDE-ADEF-8BE1-8242747BB6CF}"/>
          </ac:cxnSpMkLst>
        </pc:cxnChg>
      </pc:sldChg>
      <pc:sldChg chg="addSp">
        <pc:chgData name="Toby Donaldson" userId="2e6e5431-bb17-4c41-9985-d39c50d83c73" providerId="ADAL" clId="{ADE0651A-6ACC-4AEF-8758-7DFF5C0464DD}" dt="2023-07-25T20:13:39.439" v="566"/>
        <pc:sldMkLst>
          <pc:docMk/>
          <pc:sldMk cId="1227756680" sldId="353"/>
        </pc:sldMkLst>
        <pc:inkChg chg="add">
          <ac:chgData name="Toby Donaldson" userId="2e6e5431-bb17-4c41-9985-d39c50d83c73" providerId="ADAL" clId="{ADE0651A-6ACC-4AEF-8758-7DFF5C0464DD}" dt="2023-07-25T20:13:39.439" v="566"/>
          <ac:inkMkLst>
            <pc:docMk/>
            <pc:sldMk cId="1227756680" sldId="353"/>
            <ac:inkMk id="6" creationId="{CC5F19C0-2D13-85DA-C322-6FD403047F00}"/>
          </ac:inkMkLst>
        </pc:inkChg>
      </pc:sldChg>
    </pc:docChg>
  </pc:docChgLst>
  <pc:docChgLst>
    <pc:chgData name="Toby Donaldson" userId="2e6e5431-bb17-4c41-9985-d39c50d83c73" providerId="ADAL" clId="{2453E09C-75C2-448A-84BE-EA76793F61AE}"/>
    <pc:docChg chg="undo custSel addSld delSld modSld sldOrd modSection modNotesMaster">
      <pc:chgData name="Toby Donaldson" userId="2e6e5431-bb17-4c41-9985-d39c50d83c73" providerId="ADAL" clId="{2453E09C-75C2-448A-84BE-EA76793F61AE}" dt="2023-11-23T00:22:38.161" v="1288" actId="20577"/>
      <pc:docMkLst>
        <pc:docMk/>
      </pc:docMkLst>
      <pc:sldChg chg="addSp delSp modSp mod setBg addAnim delAnim">
        <pc:chgData name="Toby Donaldson" userId="2e6e5431-bb17-4c41-9985-d39c50d83c73" providerId="ADAL" clId="{2453E09C-75C2-448A-84BE-EA76793F61AE}" dt="2023-11-15T22:05:36.238" v="77" actId="26606"/>
        <pc:sldMkLst>
          <pc:docMk/>
          <pc:sldMk cId="1170275916" sldId="256"/>
        </pc:sldMkLst>
        <pc:spChg chg="mo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2" creationId="{854770BE-8335-8CC5-A18B-872BA86F3CA0}"/>
          </ac:spMkLst>
        </pc:spChg>
        <pc:spChg chg="mo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3" creationId="{F4557544-8C3B-0EDF-7039-B7B07A4850DB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0" creationId="{E91DC736-0EF8-4F87-9146-EBF1D2EE4D3D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2" creationId="{097CD68E-23E3-4007-8847-CD0944C4F7BE}"/>
          </ac:spMkLst>
        </pc:spChg>
        <pc:spChg chg="ad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13" creationId="{9B7AD9F6-8CE7-4299-8FC6-328F4DCD3FF9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4" creationId="{AF2F604E-43BE-4DC3-B983-E071523364F8}"/>
          </ac:spMkLst>
        </pc:spChg>
        <pc:spChg chg="ad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15" creationId="{F49775AF-8896-43EE-92C6-83497D6DC56F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6" creationId="{08C9B587-E65E-4B52-B37C-ABEBB6E87928}"/>
          </ac:spMkLst>
        </pc:spChg>
        <pc:spChg chg="add del">
          <ac:chgData name="Toby Donaldson" userId="2e6e5431-bb17-4c41-9985-d39c50d83c73" providerId="ADAL" clId="{2453E09C-75C2-448A-84BE-EA76793F61AE}" dt="2023-11-15T22:03:16.084" v="64" actId="26606"/>
          <ac:spMkLst>
            <pc:docMk/>
            <pc:sldMk cId="1170275916" sldId="256"/>
            <ac:spMk id="18" creationId="{06DA9DF9-31F7-4056-B42E-878CC92417B8}"/>
          </ac:spMkLst>
        </pc:spChg>
        <pc:picChg chg="add del mod ord">
          <ac:chgData name="Toby Donaldson" userId="2e6e5431-bb17-4c41-9985-d39c50d83c73" providerId="ADAL" clId="{2453E09C-75C2-448A-84BE-EA76793F61AE}" dt="2023-11-15T22:05:18.967" v="74" actId="21"/>
          <ac:picMkLst>
            <pc:docMk/>
            <pc:sldMk cId="1170275916" sldId="256"/>
            <ac:picMk id="5" creationId="{EBA0AF25-08FC-5FF2-E694-B67502F2051A}"/>
          </ac:picMkLst>
        </pc:picChg>
        <pc:picChg chg="add del mod">
          <ac:chgData name="Toby Donaldson" userId="2e6e5431-bb17-4c41-9985-d39c50d83c73" providerId="ADAL" clId="{2453E09C-75C2-448A-84BE-EA76793F61AE}" dt="2023-11-15T22:05:22.286" v="75" actId="21"/>
          <ac:picMkLst>
            <pc:docMk/>
            <pc:sldMk cId="1170275916" sldId="256"/>
            <ac:picMk id="7" creationId="{93EBF2BE-F69F-246D-6A5C-F036076D12E4}"/>
          </ac:picMkLst>
        </pc:picChg>
        <pc:picChg chg="add mod">
          <ac:chgData name="Toby Donaldson" userId="2e6e5431-bb17-4c41-9985-d39c50d83c73" providerId="ADAL" clId="{2453E09C-75C2-448A-84BE-EA76793F61AE}" dt="2023-11-15T22:05:36.238" v="77" actId="26606"/>
          <ac:picMkLst>
            <pc:docMk/>
            <pc:sldMk cId="1170275916" sldId="256"/>
            <ac:picMk id="8" creationId="{1FB8227E-111B-650C-C5AF-F25E40AA6979}"/>
          </ac:picMkLst>
        </pc:picChg>
      </pc:sldChg>
      <pc:sldChg chg="modSp mod">
        <pc:chgData name="Toby Donaldson" userId="2e6e5431-bb17-4c41-9985-d39c50d83c73" providerId="ADAL" clId="{2453E09C-75C2-448A-84BE-EA76793F61AE}" dt="2023-11-15T21:56:28.550" v="42" actId="113"/>
        <pc:sldMkLst>
          <pc:docMk/>
          <pc:sldMk cId="2827571707" sldId="292"/>
        </pc:sldMkLst>
        <pc:spChg chg="mod">
          <ac:chgData name="Toby Donaldson" userId="2e6e5431-bb17-4c41-9985-d39c50d83c73" providerId="ADAL" clId="{2453E09C-75C2-448A-84BE-EA76793F61AE}" dt="2023-11-15T21:56:28.550" v="42" actId="113"/>
          <ac:spMkLst>
            <pc:docMk/>
            <pc:sldMk cId="2827571707" sldId="292"/>
            <ac:spMk id="33" creationId="{F8C854AE-07E6-29B7-08A5-A847242519A0}"/>
          </ac:spMkLst>
        </pc:spChg>
      </pc:sldChg>
      <pc:sldChg chg="addSp delSp modSp add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896666261" sldId="295"/>
        </pc:sldMkLst>
        <pc:spChg chg="add mod">
          <ac:chgData name="Toby Donaldson" userId="2e6e5431-bb17-4c41-9985-d39c50d83c73" providerId="ADAL" clId="{2453E09C-75C2-448A-84BE-EA76793F61AE}" dt="2023-11-15T22:22:58.229" v="193" actId="1076"/>
          <ac:spMkLst>
            <pc:docMk/>
            <pc:sldMk cId="2896666261" sldId="295"/>
            <ac:spMk id="5" creationId="{E70A83E4-2CDD-BBD7-2E53-2047A356AA88}"/>
          </ac:spMkLst>
        </pc:spChg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896666261" sldId="295"/>
            <ac:inkMk id="6" creationId="{D68C8711-3710-940E-4FAC-5BF2B77F07E6}"/>
          </ac:inkMkLst>
        </pc:inkChg>
      </pc:sldChg>
      <pc:sldChg chg="del">
        <pc:chgData name="Toby Donaldson" userId="2e6e5431-bb17-4c41-9985-d39c50d83c73" providerId="ADAL" clId="{2453E09C-75C2-448A-84BE-EA76793F61AE}" dt="2023-11-15T22:18:59.897" v="78" actId="2696"/>
        <pc:sldMkLst>
          <pc:docMk/>
          <pc:sldMk cId="3767957063" sldId="295"/>
        </pc:sldMkLst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1745470385" sldId="296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745470385" sldId="296"/>
            <ac:inkMk id="3" creationId="{1E3ABE6C-D6F8-10E5-6378-D52A9D8AEF99}"/>
          </ac:inkMkLst>
        </pc:inkChg>
      </pc:sldChg>
      <pc:sldChg chg="addSp modSp mod">
        <pc:chgData name="Toby Donaldson" userId="2e6e5431-bb17-4c41-9985-d39c50d83c73" providerId="ADAL" clId="{2453E09C-75C2-448A-84BE-EA76793F61AE}" dt="2023-11-17T22:32:03.194" v="1128" actId="20577"/>
        <pc:sldMkLst>
          <pc:docMk/>
          <pc:sldMk cId="2753555458" sldId="297"/>
        </pc:sldMkLst>
        <pc:spChg chg="mod">
          <ac:chgData name="Toby Donaldson" userId="2e6e5431-bb17-4c41-9985-d39c50d83c73" providerId="ADAL" clId="{2453E09C-75C2-448A-84BE-EA76793F61AE}" dt="2023-11-17T22:32:03.194" v="1128" actId="20577"/>
          <ac:spMkLst>
            <pc:docMk/>
            <pc:sldMk cId="2753555458" sldId="297"/>
            <ac:spMk id="64" creationId="{C2BA7018-CFAB-0A1D-C2EA-5A0F2657B000}"/>
          </ac:spMkLst>
        </pc:spChg>
        <pc:inkChg chg="add">
          <ac:chgData name="Toby Donaldson" userId="2e6e5431-bb17-4c41-9985-d39c50d83c73" providerId="ADAL" clId="{2453E09C-75C2-448A-84BE-EA76793F61AE}" dt="2023-11-17T22:31:35.858" v="1116"/>
          <ac:inkMkLst>
            <pc:docMk/>
            <pc:sldMk cId="2753555458" sldId="297"/>
            <ac:inkMk id="3" creationId="{E8F075E9-77AB-694D-D179-427E9C8BC2BC}"/>
          </ac:inkMkLst>
        </pc:ink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607360692" sldId="298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607360692" sldId="298"/>
            <ac:inkMk id="3" creationId="{AAE5C193-3BC3-C1F7-5FCF-8CDB6AA1DFD0}"/>
          </ac:inkMkLst>
        </pc:inkChg>
      </pc:sldChg>
      <pc:sldChg chg="modSp mod">
        <pc:chgData name="Toby Donaldson" userId="2e6e5431-bb17-4c41-9985-d39c50d83c73" providerId="ADAL" clId="{2453E09C-75C2-448A-84BE-EA76793F61AE}" dt="2023-11-17T22:31:49.369" v="1126" actId="20577"/>
        <pc:sldMkLst>
          <pc:docMk/>
          <pc:sldMk cId="3530936948" sldId="299"/>
        </pc:sldMkLst>
        <pc:spChg chg="mod">
          <ac:chgData name="Toby Donaldson" userId="2e6e5431-bb17-4c41-9985-d39c50d83c73" providerId="ADAL" clId="{2453E09C-75C2-448A-84BE-EA76793F61AE}" dt="2023-11-17T22:31:49.369" v="1126" actId="20577"/>
          <ac:spMkLst>
            <pc:docMk/>
            <pc:sldMk cId="3530936948" sldId="299"/>
            <ac:spMk id="64" creationId="{C2BA7018-CFAB-0A1D-C2EA-5A0F2657B000}"/>
          </ac:spMkLst>
        </pc:spChg>
      </pc:sldChg>
      <pc:sldChg chg="addSp modSp mod">
        <pc:chgData name="Toby Donaldson" userId="2e6e5431-bb17-4c41-9985-d39c50d83c73" providerId="ADAL" clId="{2453E09C-75C2-448A-84BE-EA76793F61AE}" dt="2023-11-15T22:21:20.837" v="90" actId="692"/>
        <pc:sldMkLst>
          <pc:docMk/>
          <pc:sldMk cId="1056712147" sldId="300"/>
        </pc:sldMkLst>
        <pc:cxnChg chg="add mod">
          <ac:chgData name="Toby Donaldson" userId="2e6e5431-bb17-4c41-9985-d39c50d83c73" providerId="ADAL" clId="{2453E09C-75C2-448A-84BE-EA76793F61AE}" dt="2023-11-15T22:21:20.837" v="90" actId="692"/>
          <ac:cxnSpMkLst>
            <pc:docMk/>
            <pc:sldMk cId="1056712147" sldId="300"/>
            <ac:cxnSpMk id="8" creationId="{68DA5471-0A43-B18E-0C68-8787D982C265}"/>
          </ac:cxnSpMkLst>
        </pc:cxnChg>
        <pc:cxnChg chg="mod">
          <ac:chgData name="Toby Donaldson" userId="2e6e5431-bb17-4c41-9985-d39c50d83c73" providerId="ADAL" clId="{2453E09C-75C2-448A-84BE-EA76793F61AE}" dt="2023-11-15T22:21:09.783" v="87" actId="692"/>
          <ac:cxnSpMkLst>
            <pc:docMk/>
            <pc:sldMk cId="1056712147" sldId="300"/>
            <ac:cxnSpMk id="42" creationId="{7DB64F9F-8A63-03C8-9ACA-E944244C4F06}"/>
          </ac:cxnSpMkLst>
        </pc:cxn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3924475153" sldId="301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3924475153" sldId="301"/>
            <ac:inkMk id="6" creationId="{15F0C6BD-C18C-59CA-4C83-AEA602920368}"/>
          </ac:inkMkLst>
        </pc:ink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2947637748" sldId="302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947637748" sldId="302"/>
            <ac:inkMk id="8" creationId="{FE4AB28D-0098-E63A-A0AA-B6950152DE6F}"/>
          </ac:inkMkLst>
        </pc:ink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921187870" sldId="303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921187870" sldId="303"/>
            <ac:inkMk id="8" creationId="{25580817-008C-6B61-9E78-98419C2AA1FB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922081790" sldId="305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922081790" sldId="305"/>
            <ac:inkMk id="8" creationId="{89B101D9-083F-E017-646D-44FEDA6F1614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922081790" sldId="305"/>
            <ac:inkMk id="9" creationId="{21E6BDF3-832A-9B57-2E44-3028709FC13A}"/>
          </ac:inkMkLst>
        </pc:ink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480179751" sldId="306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480179751" sldId="306"/>
            <ac:inkMk id="8" creationId="{DDA77ADD-175D-1125-9C10-7074047D19B6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151682158" sldId="307"/>
        </pc:sldMkLst>
        <pc:spChg chg="mod">
          <ac:chgData name="Toby Donaldson" userId="2e6e5431-bb17-4c41-9985-d39c50d83c73" providerId="ADAL" clId="{2453E09C-75C2-448A-84BE-EA76793F61AE}" dt="2023-11-15T22:24:53.901" v="197" actId="20577"/>
          <ac:spMkLst>
            <pc:docMk/>
            <pc:sldMk cId="151682158" sldId="307"/>
            <ac:spMk id="5" creationId="{021368D0-E606-FAA8-CB60-C651C7B5547D}"/>
          </ac:spMkLst>
        </pc:spChg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51682158" sldId="307"/>
            <ac:inkMk id="8" creationId="{EAAFE903-3E96-D636-8235-F655113658C1}"/>
          </ac:inkMkLst>
        </pc:inkChg>
      </pc:sldChg>
      <pc:sldChg chg="modSp mod">
        <pc:chgData name="Toby Donaldson" userId="2e6e5431-bb17-4c41-9985-d39c50d83c73" providerId="ADAL" clId="{2453E09C-75C2-448A-84BE-EA76793F61AE}" dt="2023-11-15T22:25:05.239" v="201" actId="14100"/>
        <pc:sldMkLst>
          <pc:docMk/>
          <pc:sldMk cId="1078351542" sldId="308"/>
        </pc:sldMkLst>
        <pc:spChg chg="mod">
          <ac:chgData name="Toby Donaldson" userId="2e6e5431-bb17-4c41-9985-d39c50d83c73" providerId="ADAL" clId="{2453E09C-75C2-448A-84BE-EA76793F61AE}" dt="2023-11-15T22:24:58.519" v="200" actId="20577"/>
          <ac:spMkLst>
            <pc:docMk/>
            <pc:sldMk cId="1078351542" sldId="308"/>
            <ac:spMk id="5" creationId="{021368D0-E606-FAA8-CB60-C651C7B5547D}"/>
          </ac:spMkLst>
        </pc:spChg>
        <pc:cxnChg chg="mod">
          <ac:chgData name="Toby Donaldson" userId="2e6e5431-bb17-4c41-9985-d39c50d83c73" providerId="ADAL" clId="{2453E09C-75C2-448A-84BE-EA76793F61AE}" dt="2023-11-15T22:25:05.239" v="201" actId="14100"/>
          <ac:cxnSpMkLst>
            <pc:docMk/>
            <pc:sldMk cId="1078351542" sldId="308"/>
            <ac:cxnSpMk id="16" creationId="{A2182030-3744-D39F-8272-8067797FAA3D}"/>
          </ac:cxnSpMkLst>
        </pc:cxn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773283366" sldId="309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773283366" sldId="309"/>
            <ac:inkMk id="6" creationId="{FB18AE3D-04D5-A212-A83B-481DC71F0AFE}"/>
          </ac:inkMkLst>
        </pc:inkChg>
      </pc:sldChg>
      <pc:sldChg chg="addSp modSp mod">
        <pc:chgData name="Toby Donaldson" userId="2e6e5431-bb17-4c41-9985-d39c50d83c73" providerId="ADAL" clId="{2453E09C-75C2-448A-84BE-EA76793F61AE}" dt="2023-11-17T23:11:34.342" v="1129"/>
        <pc:sldMkLst>
          <pc:docMk/>
          <pc:sldMk cId="2314176608" sldId="310"/>
        </pc:sldMkLst>
        <pc:spChg chg="mod">
          <ac:chgData name="Toby Donaldson" userId="2e6e5431-bb17-4c41-9985-d39c50d83c73" providerId="ADAL" clId="{2453E09C-75C2-448A-84BE-EA76793F61AE}" dt="2023-11-17T22:07:43.018" v="1091" actId="20577"/>
          <ac:spMkLst>
            <pc:docMk/>
            <pc:sldMk cId="2314176608" sldId="310"/>
            <ac:spMk id="35" creationId="{41BEBF40-9532-00F3-9A9F-5E4C08DFFA77}"/>
          </ac:spMkLst>
        </pc:sp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314176608" sldId="310"/>
            <ac:inkMk id="6" creationId="{84F20D8B-1788-9945-19D6-8059954AAB7D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7T23:11:34.342" v="1129"/>
        <pc:sldMkLst>
          <pc:docMk/>
          <pc:sldMk cId="3630375092" sldId="311"/>
        </pc:sldMkLst>
        <pc:spChg chg="del">
          <ac:chgData name="Toby Donaldson" userId="2e6e5431-bb17-4c41-9985-d39c50d83c73" providerId="ADAL" clId="{2453E09C-75C2-448A-84BE-EA76793F61AE}" dt="2023-11-17T22:10:22.613" v="1094" actId="21"/>
          <ac:spMkLst>
            <pc:docMk/>
            <pc:sldMk cId="3630375092" sldId="311"/>
            <ac:spMk id="7" creationId="{1AD3E005-ADCA-252E-F106-9616F5BDE452}"/>
          </ac:spMkLst>
        </pc:spChg>
        <pc:spChg chg="del">
          <ac:chgData name="Toby Donaldson" userId="2e6e5431-bb17-4c41-9985-d39c50d83c73" providerId="ADAL" clId="{2453E09C-75C2-448A-84BE-EA76793F61AE}" dt="2023-11-17T22:10:24.431" v="1095" actId="21"/>
          <ac:spMkLst>
            <pc:docMk/>
            <pc:sldMk cId="3630375092" sldId="311"/>
            <ac:spMk id="29" creationId="{97764E12-F462-72B7-6D5F-09E277D36A1B}"/>
          </ac:spMkLst>
        </pc:spChg>
        <pc:graphicFrameChg chg="del mod">
          <ac:chgData name="Toby Donaldson" userId="2e6e5431-bb17-4c41-9985-d39c50d83c73" providerId="ADAL" clId="{2453E09C-75C2-448A-84BE-EA76793F61AE}" dt="2023-11-17T22:10:40.633" v="1099" actId="21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graphicFrameChg chg="add mod modGraphic">
          <ac:chgData name="Toby Donaldson" userId="2e6e5431-bb17-4c41-9985-d39c50d83c73" providerId="ADAL" clId="{2453E09C-75C2-448A-84BE-EA76793F61AE}" dt="2023-11-17T22:11:00.760" v="1110" actId="2164"/>
          <ac:graphicFrameMkLst>
            <pc:docMk/>
            <pc:sldMk cId="3630375092" sldId="311"/>
            <ac:graphicFrameMk id="31" creationId="{384A3B0A-EAC4-BCDA-0718-BFA48F7D0808}"/>
          </ac:graphicFrameMkLst>
        </pc:graphicFrame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3630375092" sldId="311"/>
            <ac:inkMk id="32" creationId="{1E76664C-5BB1-3B9A-768E-EDDE24C1DE85}"/>
          </ac:inkMkLst>
        </pc:inkChg>
        <pc:cxnChg chg="mod">
          <ac:chgData name="Toby Donaldson" userId="2e6e5431-bb17-4c41-9985-d39c50d83c73" providerId="ADAL" clId="{2453E09C-75C2-448A-84BE-EA76793F61AE}" dt="2023-11-17T22:11:19.198" v="1111" actId="13822"/>
          <ac:cxnSpMkLst>
            <pc:docMk/>
            <pc:sldMk cId="3630375092" sldId="311"/>
            <ac:cxnSpMk id="20" creationId="{55AAB899-5FF0-E412-F987-1586C0620033}"/>
          </ac:cxnSpMkLst>
        </pc:cxnChg>
      </pc:sldChg>
      <pc:sldChg chg="addSp delSp modSp mod">
        <pc:chgData name="Toby Donaldson" userId="2e6e5431-bb17-4c41-9985-d39c50d83c73" providerId="ADAL" clId="{2453E09C-75C2-448A-84BE-EA76793F61AE}" dt="2023-11-22T23:22:09.236" v="1279" actId="21"/>
        <pc:sldMkLst>
          <pc:docMk/>
          <pc:sldMk cId="2270319643" sldId="312"/>
        </pc:sldMkLst>
        <pc:spChg chg="mod">
          <ac:chgData name="Toby Donaldson" userId="2e6e5431-bb17-4c41-9985-d39c50d83c73" providerId="ADAL" clId="{2453E09C-75C2-448A-84BE-EA76793F61AE}" dt="2023-11-18T00:11:22.826" v="1215" actId="1076"/>
          <ac:spMkLst>
            <pc:docMk/>
            <pc:sldMk cId="2270319643" sldId="312"/>
            <ac:spMk id="10" creationId="{BCFBB46F-FC71-18A4-FDA7-208FAF7C2B2B}"/>
          </ac:spMkLst>
        </pc:spChg>
        <pc:spChg chg="del mod">
          <ac:chgData name="Toby Donaldson" userId="2e6e5431-bb17-4c41-9985-d39c50d83c73" providerId="ADAL" clId="{2453E09C-75C2-448A-84BE-EA76793F61AE}" dt="2023-11-18T00:10:56.663" v="1153" actId="21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2453E09C-75C2-448A-84BE-EA76793F61AE}" dt="2023-11-18T00:11:35.155" v="1223" actId="20577"/>
          <ac:spMkLst>
            <pc:docMk/>
            <pc:sldMk cId="2270319643" sldId="312"/>
            <ac:spMk id="54" creationId="{9DD24AA9-7CBE-08F1-AA5C-FE35D8564212}"/>
          </ac:spMkLst>
        </pc:spChg>
        <pc:spChg chg="del mod">
          <ac:chgData name="Toby Donaldson" userId="2e6e5431-bb17-4c41-9985-d39c50d83c73" providerId="ADAL" clId="{2453E09C-75C2-448A-84BE-EA76793F61AE}" dt="2023-11-18T00:10:59.408" v="1154" actId="21"/>
          <ac:spMkLst>
            <pc:docMk/>
            <pc:sldMk cId="2270319643" sldId="312"/>
            <ac:spMk id="136" creationId="{BE9AE4B4-3BFC-F550-84C5-666B3A912F8D}"/>
          </ac:spMkLst>
        </pc:spChg>
        <pc:inkChg chg="add del">
          <ac:chgData name="Toby Donaldson" userId="2e6e5431-bb17-4c41-9985-d39c50d83c73" providerId="ADAL" clId="{2453E09C-75C2-448A-84BE-EA76793F61AE}" dt="2023-11-22T23:22:09.236" v="1279" actId="21"/>
          <ac:inkMkLst>
            <pc:docMk/>
            <pc:sldMk cId="2270319643" sldId="312"/>
            <ac:inkMk id="2" creationId="{CCE769DD-F55A-E24B-9A6A-BDDD0CDC7803}"/>
          </ac:inkMkLst>
        </pc:inkChg>
      </pc:sldChg>
      <pc:sldChg chg="addSp delSp mod">
        <pc:chgData name="Toby Donaldson" userId="2e6e5431-bb17-4c41-9985-d39c50d83c73" providerId="ADAL" clId="{2453E09C-75C2-448A-84BE-EA76793F61AE}" dt="2023-11-22T23:22:04.098" v="1278" actId="21"/>
        <pc:sldMkLst>
          <pc:docMk/>
          <pc:sldMk cId="157484345" sldId="314"/>
        </pc:sldMkLst>
        <pc:inkChg chg="add del">
          <ac:chgData name="Toby Donaldson" userId="2e6e5431-bb17-4c41-9985-d39c50d83c73" providerId="ADAL" clId="{2453E09C-75C2-448A-84BE-EA76793F61AE}" dt="2023-11-22T23:22:04.098" v="1278" actId="21"/>
          <ac:inkMkLst>
            <pc:docMk/>
            <pc:sldMk cId="157484345" sldId="314"/>
            <ac:inkMk id="5" creationId="{95F6539B-3FB5-134D-B0B9-649C722A376A}"/>
          </ac:inkMkLst>
        </pc:inkChg>
      </pc:sldChg>
      <pc:sldChg chg="addSp delSp mod">
        <pc:chgData name="Toby Donaldson" userId="2e6e5431-bb17-4c41-9985-d39c50d83c73" providerId="ADAL" clId="{2453E09C-75C2-448A-84BE-EA76793F61AE}" dt="2023-11-22T23:22:15.947" v="1280" actId="21"/>
        <pc:sldMkLst>
          <pc:docMk/>
          <pc:sldMk cId="3906375078" sldId="316"/>
        </pc:sldMkLst>
        <pc:inkChg chg="add del">
          <ac:chgData name="Toby Donaldson" userId="2e6e5431-bb17-4c41-9985-d39c50d83c73" providerId="ADAL" clId="{2453E09C-75C2-448A-84BE-EA76793F61AE}" dt="2023-11-22T23:22:15.947" v="1280" actId="21"/>
          <ac:inkMkLst>
            <pc:docMk/>
            <pc:sldMk cId="3906375078" sldId="316"/>
            <ac:inkMk id="7" creationId="{649592ED-B5A3-0ED0-F9A3-44F9A486FF7F}"/>
          </ac:inkMkLst>
        </pc:inkChg>
      </pc:sldChg>
      <pc:sldChg chg="addSp">
        <pc:chgData name="Toby Donaldson" userId="2e6e5431-bb17-4c41-9985-d39c50d83c73" providerId="ADAL" clId="{2453E09C-75C2-448A-84BE-EA76793F61AE}" dt="2023-11-18T00:09:44.646" v="1146"/>
        <pc:sldMkLst>
          <pc:docMk/>
          <pc:sldMk cId="1376696893" sldId="317"/>
        </pc:sldMkLst>
        <pc:inkChg chg="add">
          <ac:chgData name="Toby Donaldson" userId="2e6e5431-bb17-4c41-9985-d39c50d83c73" providerId="ADAL" clId="{2453E09C-75C2-448A-84BE-EA76793F61AE}" dt="2023-11-18T00:09:44.646" v="1146"/>
          <ac:inkMkLst>
            <pc:docMk/>
            <pc:sldMk cId="1376696893" sldId="317"/>
            <ac:inkMk id="2" creationId="{B3BB3529-F0A6-218A-E7D8-DC43558B9CFC}"/>
          </ac:inkMkLst>
        </pc:inkChg>
      </pc:sldChg>
      <pc:sldChg chg="addSp delSp mod">
        <pc:chgData name="Toby Donaldson" userId="2e6e5431-bb17-4c41-9985-d39c50d83c73" providerId="ADAL" clId="{2453E09C-75C2-448A-84BE-EA76793F61AE}" dt="2023-11-22T23:22:20.007" v="1281" actId="21"/>
        <pc:sldMkLst>
          <pc:docMk/>
          <pc:sldMk cId="420723739" sldId="318"/>
        </pc:sldMkLst>
        <pc:inkChg chg="add del">
          <ac:chgData name="Toby Donaldson" userId="2e6e5431-bb17-4c41-9985-d39c50d83c73" providerId="ADAL" clId="{2453E09C-75C2-448A-84BE-EA76793F61AE}" dt="2023-11-22T23:22:20.007" v="1281" actId="21"/>
          <ac:inkMkLst>
            <pc:docMk/>
            <pc:sldMk cId="420723739" sldId="318"/>
            <ac:inkMk id="3" creationId="{4A26ED34-5704-3B84-D478-89276C407E21}"/>
          </ac:inkMkLst>
        </pc:inkChg>
      </pc:sldChg>
      <pc:sldChg chg="modSp mod">
        <pc:chgData name="Toby Donaldson" userId="2e6e5431-bb17-4c41-9985-d39c50d83c73" providerId="ADAL" clId="{2453E09C-75C2-448A-84BE-EA76793F61AE}" dt="2023-11-19T18:28:57.266" v="1231"/>
        <pc:sldMkLst>
          <pc:docMk/>
          <pc:sldMk cId="4210606383" sldId="320"/>
        </pc:sldMkLst>
        <pc:graphicFrameChg chg="modGraphic">
          <ac:chgData name="Toby Donaldson" userId="2e6e5431-bb17-4c41-9985-d39c50d83c73" providerId="ADAL" clId="{2453E09C-75C2-448A-84BE-EA76793F61AE}" dt="2023-11-19T18:28:57.266" v="1231"/>
          <ac:graphicFrameMkLst>
            <pc:docMk/>
            <pc:sldMk cId="4210606383" sldId="320"/>
            <ac:graphicFrameMk id="39" creationId="{ACBBEAD6-688A-405C-C19C-B8CF5E6A53D9}"/>
          </ac:graphicFrameMkLst>
        </pc:graphicFrameChg>
      </pc:sldChg>
      <pc:sldChg chg="addSp modSp mod">
        <pc:chgData name="Toby Donaldson" userId="2e6e5431-bb17-4c41-9985-d39c50d83c73" providerId="ADAL" clId="{2453E09C-75C2-448A-84BE-EA76793F61AE}" dt="2023-11-23T00:00:20.088" v="1285"/>
        <pc:sldMkLst>
          <pc:docMk/>
          <pc:sldMk cId="783251226" sldId="325"/>
        </pc:sldMkLst>
        <pc:spChg chg="mod">
          <ac:chgData name="Toby Donaldson" userId="2e6e5431-bb17-4c41-9985-d39c50d83c73" providerId="ADAL" clId="{2453E09C-75C2-448A-84BE-EA76793F61AE}" dt="2023-11-19T18:30:18.306" v="1232" actId="20577"/>
          <ac:spMkLst>
            <pc:docMk/>
            <pc:sldMk cId="783251226" sldId="325"/>
            <ac:spMk id="4" creationId="{5562E8E3-0BFB-7F68-05B8-A33508F6E511}"/>
          </ac:spMkLst>
        </pc:spChg>
        <pc:inkChg chg="add">
          <ac:chgData name="Toby Donaldson" userId="2e6e5431-bb17-4c41-9985-d39c50d83c73" providerId="ADAL" clId="{2453E09C-75C2-448A-84BE-EA76793F61AE}" dt="2023-11-23T00:00:20.088" v="1285"/>
          <ac:inkMkLst>
            <pc:docMk/>
            <pc:sldMk cId="783251226" sldId="325"/>
            <ac:inkMk id="58" creationId="{03122F6C-7E89-1C94-2A01-4F728947DECF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5T21:56:25.282" v="41" actId="113"/>
        <pc:sldMkLst>
          <pc:docMk/>
          <pc:sldMk cId="4189002082" sldId="327"/>
        </pc:sldMkLst>
        <pc:spChg chg="mod">
          <ac:chgData name="Toby Donaldson" userId="2e6e5431-bb17-4c41-9985-d39c50d83c73" providerId="ADAL" clId="{2453E09C-75C2-448A-84BE-EA76793F61AE}" dt="2023-11-15T21:56:25.282" v="41" actId="113"/>
          <ac:spMkLst>
            <pc:docMk/>
            <pc:sldMk cId="4189002082" sldId="327"/>
            <ac:spMk id="3" creationId="{E0F1131A-19D9-5B1E-3639-BAA5A02D68BF}"/>
          </ac:spMkLst>
        </pc:spChg>
        <pc:spChg chg="add del">
          <ac:chgData name="Toby Donaldson" userId="2e6e5431-bb17-4c41-9985-d39c50d83c73" providerId="ADAL" clId="{2453E09C-75C2-448A-84BE-EA76793F61AE}" dt="2023-11-15T20:34:19.016" v="1"/>
          <ac:spMkLst>
            <pc:docMk/>
            <pc:sldMk cId="4189002082" sldId="327"/>
            <ac:spMk id="5" creationId="{CB0FEE4B-80B0-76BC-9E1F-2C9FC5ADEE80}"/>
          </ac:spMkLst>
        </pc:spChg>
        <pc:picChg chg="add del mod">
          <ac:chgData name="Toby Donaldson" userId="2e6e5431-bb17-4c41-9985-d39c50d83c73" providerId="ADAL" clId="{2453E09C-75C2-448A-84BE-EA76793F61AE}" dt="2023-11-15T21:01:43.323" v="15" actId="21"/>
          <ac:picMkLst>
            <pc:docMk/>
            <pc:sldMk cId="4189002082" sldId="327"/>
            <ac:picMk id="7" creationId="{C1DAA81A-D2BC-9E20-335F-7B98DD02B707}"/>
          </ac:picMkLst>
        </pc:picChg>
        <pc:picChg chg="add mod">
          <ac:chgData name="Toby Donaldson" userId="2e6e5431-bb17-4c41-9985-d39c50d83c73" providerId="ADAL" clId="{2453E09C-75C2-448A-84BE-EA76793F61AE}" dt="2023-11-15T21:01:57.493" v="19" actId="1076"/>
          <ac:picMkLst>
            <pc:docMk/>
            <pc:sldMk cId="4189002082" sldId="327"/>
            <ac:picMk id="9" creationId="{14B268D1-1DEB-1DD6-BF4F-218D974A830B}"/>
          </ac:picMkLst>
        </pc:picChg>
      </pc:sldChg>
      <pc:sldChg chg="addSp delSp mod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4163777814" sldId="328"/>
        </pc:sldMkLst>
        <pc:spChg chg="add mod">
          <ac:chgData name="Toby Donaldson" userId="2e6e5431-bb17-4c41-9985-d39c50d83c73" providerId="ADAL" clId="{2453E09C-75C2-448A-84BE-EA76793F61AE}" dt="2023-11-15T21:56:50.772" v="45" actId="20577"/>
          <ac:spMkLst>
            <pc:docMk/>
            <pc:sldMk cId="4163777814" sldId="328"/>
            <ac:spMk id="5" creationId="{515BA747-D623-2E3F-AF0C-E19F1929BA89}"/>
          </ac:spMkLst>
        </pc:spChg>
        <pc:spChg chg="add mod">
          <ac:chgData name="Toby Donaldson" userId="2e6e5431-bb17-4c41-9985-d39c50d83c73" providerId="ADAL" clId="{2453E09C-75C2-448A-84BE-EA76793F61AE}" dt="2023-11-15T21:56:54.818" v="46" actId="20577"/>
          <ac:spMkLst>
            <pc:docMk/>
            <pc:sldMk cId="4163777814" sldId="328"/>
            <ac:spMk id="7" creationId="{3173B4F3-6D87-6F5B-1320-19D283B48A8D}"/>
          </ac:spMkLst>
        </pc:spChg>
        <pc:spChg chg="mod">
          <ac:chgData name="Toby Donaldson" userId="2e6e5431-bb17-4c41-9985-d39c50d83c73" providerId="ADAL" clId="{2453E09C-75C2-448A-84BE-EA76793F61AE}" dt="2023-11-15T21:56:31.458" v="43" actId="113"/>
          <ac:spMkLst>
            <pc:docMk/>
            <pc:sldMk cId="4163777814" sldId="328"/>
            <ac:spMk id="33" creationId="{F8C854AE-07E6-29B7-08A5-A847242519A0}"/>
          </ac:spMkLst>
        </pc:spChg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4163777814" sldId="328"/>
            <ac:inkMk id="6" creationId="{BDF85C7A-35EF-6293-7A4D-70FD866B2942}"/>
          </ac:inkMkLst>
        </pc:inkChg>
        <pc:cxnChg chg="del mod">
          <ac:chgData name="Toby Donaldson" userId="2e6e5431-bb17-4c41-9985-d39c50d83c73" providerId="ADAL" clId="{2453E09C-75C2-448A-84BE-EA76793F61AE}" dt="2023-11-15T21:55:13.809" v="21" actId="21"/>
          <ac:cxnSpMkLst>
            <pc:docMk/>
            <pc:sldMk cId="4163777814" sldId="328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2453E09C-75C2-448A-84BE-EA76793F61AE}" dt="2023-11-15T21:55:13.809" v="21" actId="21"/>
          <ac:cxnSpMkLst>
            <pc:docMk/>
            <pc:sldMk cId="4163777814" sldId="328"/>
            <ac:cxnSpMk id="9" creationId="{3C8D3869-E654-02C0-EA2F-18A141BE8A43}"/>
          </ac:cxnSpMkLst>
        </pc:cxnChg>
      </pc:sldChg>
      <pc:sldChg chg="modSp mod">
        <pc:chgData name="Toby Donaldson" userId="2e6e5431-bb17-4c41-9985-d39c50d83c73" providerId="ADAL" clId="{2453E09C-75C2-448A-84BE-EA76793F61AE}" dt="2023-11-15T21:56:35.720" v="44" actId="113"/>
        <pc:sldMkLst>
          <pc:docMk/>
          <pc:sldMk cId="2735045" sldId="330"/>
        </pc:sldMkLst>
        <pc:spChg chg="mod">
          <ac:chgData name="Toby Donaldson" userId="2e6e5431-bb17-4c41-9985-d39c50d83c73" providerId="ADAL" clId="{2453E09C-75C2-448A-84BE-EA76793F61AE}" dt="2023-11-15T21:56:35.720" v="44" actId="113"/>
          <ac:spMkLst>
            <pc:docMk/>
            <pc:sldMk cId="2735045" sldId="330"/>
            <ac:spMk id="33" creationId="{F8C854AE-07E6-29B7-08A5-A847242519A0}"/>
          </ac:spMkLst>
        </pc:spChg>
      </pc:sldChg>
      <pc:sldChg chg="modSp mod">
        <pc:chgData name="Toby Donaldson" userId="2e6e5431-bb17-4c41-9985-d39c50d83c73" providerId="ADAL" clId="{2453E09C-75C2-448A-84BE-EA76793F61AE}" dt="2023-11-15T21:57:48.492" v="54" actId="113"/>
        <pc:sldMkLst>
          <pc:docMk/>
          <pc:sldMk cId="3423114875" sldId="331"/>
        </pc:sldMkLst>
        <pc:spChg chg="mod">
          <ac:chgData name="Toby Donaldson" userId="2e6e5431-bb17-4c41-9985-d39c50d83c73" providerId="ADAL" clId="{2453E09C-75C2-448A-84BE-EA76793F61AE}" dt="2023-11-15T21:57:48.492" v="54" actId="113"/>
          <ac:spMkLst>
            <pc:docMk/>
            <pc:sldMk cId="3423114875" sldId="331"/>
            <ac:spMk id="33" creationId="{F8C854AE-07E6-29B7-08A5-A847242519A0}"/>
          </ac:spMkLst>
        </pc:spChg>
      </pc:sldChg>
      <pc:sldChg chg="modSp del mod">
        <pc:chgData name="Toby Donaldson" userId="2e6e5431-bb17-4c41-9985-d39c50d83c73" providerId="ADAL" clId="{2453E09C-75C2-448A-84BE-EA76793F61AE}" dt="2023-11-15T22:19:53.218" v="80" actId="2696"/>
        <pc:sldMkLst>
          <pc:docMk/>
          <pc:sldMk cId="3763553696" sldId="332"/>
        </pc:sldMkLst>
        <pc:spChg chg="mod">
          <ac:chgData name="Toby Donaldson" userId="2e6e5431-bb17-4c41-9985-d39c50d83c73" providerId="ADAL" clId="{2453E09C-75C2-448A-84BE-EA76793F61AE}" dt="2023-11-15T21:58:14.225" v="55" actId="113"/>
          <ac:spMkLst>
            <pc:docMk/>
            <pc:sldMk cId="3763553696" sldId="332"/>
            <ac:spMk id="3" creationId="{E0F1131A-19D9-5B1E-3639-BAA5A02D68BF}"/>
          </ac:spMkLst>
        </pc:spChg>
      </pc:sldChg>
      <pc:sldChg chg="modSp add">
        <pc:chgData name="Toby Donaldson" userId="2e6e5431-bb17-4c41-9985-d39c50d83c73" providerId="ADAL" clId="{2453E09C-75C2-448A-84BE-EA76793F61AE}" dt="2023-11-15T22:23:15.679" v="194" actId="20577"/>
        <pc:sldMkLst>
          <pc:docMk/>
          <pc:sldMk cId="3930224496" sldId="332"/>
        </pc:sldMkLst>
        <pc:spChg chg="mod">
          <ac:chgData name="Toby Donaldson" userId="2e6e5431-bb17-4c41-9985-d39c50d83c73" providerId="ADAL" clId="{2453E09C-75C2-448A-84BE-EA76793F61AE}" dt="2023-11-15T22:23:15.679" v="194" actId="20577"/>
          <ac:spMkLst>
            <pc:docMk/>
            <pc:sldMk cId="3930224496" sldId="332"/>
            <ac:spMk id="5" creationId="{608691A4-71A9-2866-609B-DB477712EA2D}"/>
          </ac:spMkLst>
        </pc:spChg>
      </pc:sldChg>
      <pc:sldChg chg="addSp delSp mod">
        <pc:chgData name="Toby Donaldson" userId="2e6e5431-bb17-4c41-9985-d39c50d83c73" providerId="ADAL" clId="{2453E09C-75C2-448A-84BE-EA76793F61AE}" dt="2023-11-22T23:28:13.167" v="1284" actId="9405"/>
        <pc:sldMkLst>
          <pc:docMk/>
          <pc:sldMk cId="481821226" sldId="333"/>
        </pc:sldMkLst>
        <pc:inkChg chg="add del">
          <ac:chgData name="Toby Donaldson" userId="2e6e5431-bb17-4c41-9985-d39c50d83c73" providerId="ADAL" clId="{2453E09C-75C2-448A-84BE-EA76793F61AE}" dt="2023-11-22T23:22:29.182" v="1282" actId="21"/>
          <ac:inkMkLst>
            <pc:docMk/>
            <pc:sldMk cId="481821226" sldId="333"/>
            <ac:inkMk id="3" creationId="{B899BFFD-D39F-979D-CAD7-8DBAED9A9A07}"/>
          </ac:inkMkLst>
        </pc:inkChg>
        <pc:inkChg chg="add del">
          <ac:chgData name="Toby Donaldson" userId="2e6e5431-bb17-4c41-9985-d39c50d83c73" providerId="ADAL" clId="{2453E09C-75C2-448A-84BE-EA76793F61AE}" dt="2023-11-22T23:28:13.167" v="1284" actId="9405"/>
          <ac:inkMkLst>
            <pc:docMk/>
            <pc:sldMk cId="481821226" sldId="333"/>
            <ac:inkMk id="9" creationId="{03D5ED63-22C7-17A4-F6DA-A2601BAEA302}"/>
          </ac:inkMkLst>
        </pc:inkChg>
      </pc:sldChg>
      <pc:sldChg chg="addSp">
        <pc:chgData name="Toby Donaldson" userId="2e6e5431-bb17-4c41-9985-d39c50d83c73" providerId="ADAL" clId="{2453E09C-75C2-448A-84BE-EA76793F61AE}" dt="2023-11-23T00:00:20.088" v="1285"/>
        <pc:sldMkLst>
          <pc:docMk/>
          <pc:sldMk cId="2166731514" sldId="337"/>
        </pc:sldMkLst>
        <pc:inkChg chg="add">
          <ac:chgData name="Toby Donaldson" userId="2e6e5431-bb17-4c41-9985-d39c50d83c73" providerId="ADAL" clId="{2453E09C-75C2-448A-84BE-EA76793F61AE}" dt="2023-11-23T00:00:20.088" v="1285"/>
          <ac:inkMkLst>
            <pc:docMk/>
            <pc:sldMk cId="2166731514" sldId="337"/>
            <ac:inkMk id="3" creationId="{EF4010FD-7EDE-CBDC-C3D8-2D6D16554666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1902704615" sldId="338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902704615" sldId="338"/>
            <ac:inkMk id="3" creationId="{D5B46B1E-C31E-0D3B-02E4-CDAFC22ACC3C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902704615" sldId="338"/>
            <ac:inkMk id="7" creationId="{779BE4B0-6918-2C5F-1604-55A688D200FB}"/>
          </ac:inkMkLst>
        </pc:inkChg>
      </pc:sldChg>
      <pc:sldChg chg="addSp modSp mod">
        <pc:chgData name="Toby Donaldson" userId="2e6e5431-bb17-4c41-9985-d39c50d83c73" providerId="ADAL" clId="{2453E09C-75C2-448A-84BE-EA76793F61AE}" dt="2023-11-17T23:11:34.342" v="1129"/>
        <pc:sldMkLst>
          <pc:docMk/>
          <pc:sldMk cId="1952327123" sldId="339"/>
        </pc:sldMkLst>
        <pc:spChg chg="mod">
          <ac:chgData name="Toby Donaldson" userId="2e6e5431-bb17-4c41-9985-d39c50d83c73" providerId="ADAL" clId="{2453E09C-75C2-448A-84BE-EA76793F61AE}" dt="2023-11-17T22:04:52.775" v="1088" actId="1076"/>
          <ac:spMkLst>
            <pc:docMk/>
            <pc:sldMk cId="1952327123" sldId="339"/>
            <ac:spMk id="3" creationId="{81BCAC32-2F64-4AAF-27B5-A5BB715880EA}"/>
          </ac:spMkLst>
        </pc:spChg>
        <pc:spChg chg="mod">
          <ac:chgData name="Toby Donaldson" userId="2e6e5431-bb17-4c41-9985-d39c50d83c73" providerId="ADAL" clId="{2453E09C-75C2-448A-84BE-EA76793F61AE}" dt="2023-11-17T22:04:55.557" v="1089" actId="1076"/>
          <ac:spMkLst>
            <pc:docMk/>
            <pc:sldMk cId="1952327123" sldId="339"/>
            <ac:spMk id="5" creationId="{A7247EA8-C769-EB18-21F9-2DF3A7CB6F79}"/>
          </ac:spMkLst>
        </pc:spChg>
        <pc:picChg chg="mod">
          <ac:chgData name="Toby Donaldson" userId="2e6e5431-bb17-4c41-9985-d39c50d83c73" providerId="ADAL" clId="{2453E09C-75C2-448A-84BE-EA76793F61AE}" dt="2023-11-17T22:04:52.775" v="1088" actId="1076"/>
          <ac:picMkLst>
            <pc:docMk/>
            <pc:sldMk cId="1952327123" sldId="339"/>
            <ac:picMk id="2050" creationId="{6CBFD669-7232-77C6-DD96-F96269B10B19}"/>
          </ac:picMkLst>
        </pc:picChg>
        <pc:picChg chg="mod">
          <ac:chgData name="Toby Donaldson" userId="2e6e5431-bb17-4c41-9985-d39c50d83c73" providerId="ADAL" clId="{2453E09C-75C2-448A-84BE-EA76793F61AE}" dt="2023-11-17T22:04:52.775" v="1088" actId="1076"/>
          <ac:picMkLst>
            <pc:docMk/>
            <pc:sldMk cId="1952327123" sldId="339"/>
            <ac:picMk id="2052" creationId="{49D029E6-A616-9B9D-C64A-18C5FA523DDB}"/>
          </ac:picMkLst>
        </pc:pic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952327123" sldId="339"/>
            <ac:inkMk id="7" creationId="{BA125EEB-7E76-7537-839C-4F85D3269F58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1105632656" sldId="340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105632656" sldId="340"/>
            <ac:inkMk id="3" creationId="{FEE5F88E-D4C5-76F1-872F-51E8DEAFAB8D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105632656" sldId="340"/>
            <ac:inkMk id="6" creationId="{87468B04-A514-5A7A-12D2-482F34D32E0B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4208889106" sldId="341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4208889106" sldId="341"/>
            <ac:inkMk id="3" creationId="{D1DC3BD9-F7CD-9E58-9665-40BAC9F27F13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4208889106" sldId="341"/>
            <ac:inkMk id="11" creationId="{CC4B55AB-02B4-FAB6-A54A-96D3714E59F5}"/>
          </ac:inkMkLst>
        </pc:inkChg>
      </pc:sldChg>
      <pc:sldChg chg="modSp mod">
        <pc:chgData name="Toby Donaldson" userId="2e6e5431-bb17-4c41-9985-d39c50d83c73" providerId="ADAL" clId="{2453E09C-75C2-448A-84BE-EA76793F61AE}" dt="2023-11-17T21:53:33.428" v="888" actId="1076"/>
        <pc:sldMkLst>
          <pc:docMk/>
          <pc:sldMk cId="3567064956" sldId="343"/>
        </pc:sldMkLst>
        <pc:spChg chg="mod">
          <ac:chgData name="Toby Donaldson" userId="2e6e5431-bb17-4c41-9985-d39c50d83c73" providerId="ADAL" clId="{2453E09C-75C2-448A-84BE-EA76793F61AE}" dt="2023-11-17T21:53:33.428" v="888" actId="1076"/>
          <ac:spMkLst>
            <pc:docMk/>
            <pc:sldMk cId="3567064956" sldId="343"/>
            <ac:spMk id="3" creationId="{81BCAC32-2F64-4AAF-27B5-A5BB715880EA}"/>
          </ac:spMkLst>
        </pc:spChg>
      </pc:sldChg>
      <pc:sldChg chg="delSp modSp mod">
        <pc:chgData name="Toby Donaldson" userId="2e6e5431-bb17-4c41-9985-d39c50d83c73" providerId="ADAL" clId="{2453E09C-75C2-448A-84BE-EA76793F61AE}" dt="2023-11-17T23:27:21.230" v="1142" actId="21"/>
        <pc:sldMkLst>
          <pc:docMk/>
          <pc:sldMk cId="632674553" sldId="344"/>
        </pc:sldMkLst>
        <pc:spChg chg="del mod">
          <ac:chgData name="Toby Donaldson" userId="2e6e5431-bb17-4c41-9985-d39c50d83c73" providerId="ADAL" clId="{2453E09C-75C2-448A-84BE-EA76793F61AE}" dt="2023-11-17T23:27:18.772" v="1141" actId="21"/>
          <ac:spMkLst>
            <pc:docMk/>
            <pc:sldMk cId="632674553" sldId="344"/>
            <ac:spMk id="35" creationId="{8A079FCF-7FDD-A600-677C-E11339C98FB7}"/>
          </ac:spMkLst>
        </pc:spChg>
        <pc:spChg chg="del">
          <ac:chgData name="Toby Donaldson" userId="2e6e5431-bb17-4c41-9985-d39c50d83c73" providerId="ADAL" clId="{2453E09C-75C2-448A-84BE-EA76793F61AE}" dt="2023-11-17T23:27:21.230" v="1142" actId="21"/>
          <ac:spMkLst>
            <pc:docMk/>
            <pc:sldMk cId="632674553" sldId="344"/>
            <ac:spMk id="36" creationId="{A868E72A-B586-735E-E86F-1106F8F1F906}"/>
          </ac:spMkLst>
        </pc:spChg>
      </pc:sldChg>
      <pc:sldChg chg="addSp">
        <pc:chgData name="Toby Donaldson" userId="2e6e5431-bb17-4c41-9985-d39c50d83c73" providerId="ADAL" clId="{2453E09C-75C2-448A-84BE-EA76793F61AE}" dt="2023-11-23T00:00:20.088" v="1285"/>
        <pc:sldMkLst>
          <pc:docMk/>
          <pc:sldMk cId="2807389744" sldId="347"/>
        </pc:sldMkLst>
        <pc:inkChg chg="add">
          <ac:chgData name="Toby Donaldson" userId="2e6e5431-bb17-4c41-9985-d39c50d83c73" providerId="ADAL" clId="{2453E09C-75C2-448A-84BE-EA76793F61AE}" dt="2023-11-23T00:00:20.088" v="1285"/>
          <ac:inkMkLst>
            <pc:docMk/>
            <pc:sldMk cId="2807389744" sldId="347"/>
            <ac:inkMk id="3" creationId="{A2735347-959B-B5CC-5C8C-D2E0ABBA835A}"/>
          </ac:inkMkLst>
        </pc:inkChg>
      </pc:sldChg>
      <pc:sldChg chg="addSp modSp mod">
        <pc:chgData name="Toby Donaldson" userId="2e6e5431-bb17-4c41-9985-d39c50d83c73" providerId="ADAL" clId="{2453E09C-75C2-448A-84BE-EA76793F61AE}" dt="2023-11-23T00:22:38.161" v="1288" actId="20577"/>
        <pc:sldMkLst>
          <pc:docMk/>
          <pc:sldMk cId="1024942715" sldId="348"/>
        </pc:sldMkLst>
        <pc:spChg chg="mod">
          <ac:chgData name="Toby Donaldson" userId="2e6e5431-bb17-4c41-9985-d39c50d83c73" providerId="ADAL" clId="{2453E09C-75C2-448A-84BE-EA76793F61AE}" dt="2023-11-23T00:22:38.161" v="1288" actId="20577"/>
          <ac:spMkLst>
            <pc:docMk/>
            <pc:sldMk cId="1024942715" sldId="348"/>
            <ac:spMk id="6" creationId="{DB2F6ECF-BFCA-06D1-5081-46A1F5D9D551}"/>
          </ac:spMkLst>
        </pc:spChg>
        <pc:inkChg chg="add">
          <ac:chgData name="Toby Donaldson" userId="2e6e5431-bb17-4c41-9985-d39c50d83c73" providerId="ADAL" clId="{2453E09C-75C2-448A-84BE-EA76793F61AE}" dt="2023-11-23T00:19:22.409" v="1286"/>
          <ac:inkMkLst>
            <pc:docMk/>
            <pc:sldMk cId="1024942715" sldId="348"/>
            <ac:inkMk id="3" creationId="{9370E7A1-D010-E0BC-A0EC-F1AC0E51157E}"/>
          </ac:inkMkLst>
        </pc:ink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2826203465" sldId="349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826203465" sldId="349"/>
            <ac:inkMk id="3" creationId="{AC678E2A-3A6C-EF16-1EEC-36CB8142F496}"/>
          </ac:inkMkLst>
        </pc:ink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2850520541" sldId="350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850520541" sldId="350"/>
            <ac:inkMk id="6" creationId="{5F86A2CE-E7F5-E9DA-0BB0-20787C6A8502}"/>
          </ac:inkMkLst>
        </pc:inkChg>
      </pc:sldChg>
      <pc:sldChg chg="addSp">
        <pc:chgData name="Toby Donaldson" userId="2e6e5431-bb17-4c41-9985-d39c50d83c73" providerId="ADAL" clId="{2453E09C-75C2-448A-84BE-EA76793F61AE}" dt="2023-11-23T00:00:20.088" v="1285"/>
        <pc:sldMkLst>
          <pc:docMk/>
          <pc:sldMk cId="2569598793" sldId="351"/>
        </pc:sldMkLst>
        <pc:inkChg chg="add">
          <ac:chgData name="Toby Donaldson" userId="2e6e5431-bb17-4c41-9985-d39c50d83c73" providerId="ADAL" clId="{2453E09C-75C2-448A-84BE-EA76793F61AE}" dt="2023-11-23T00:00:20.088" v="1285"/>
          <ac:inkMkLst>
            <pc:docMk/>
            <pc:sldMk cId="2569598793" sldId="351"/>
            <ac:inkMk id="57" creationId="{E021355D-B674-646D-A478-99138C7E562E}"/>
          </ac:inkMkLst>
        </pc:inkChg>
      </pc:sldChg>
      <pc:sldChg chg="addSp">
        <pc:chgData name="Toby Donaldson" userId="2e6e5431-bb17-4c41-9985-d39c50d83c73" providerId="ADAL" clId="{2453E09C-75C2-448A-84BE-EA76793F61AE}" dt="2023-11-23T00:19:22.409" v="1286"/>
        <pc:sldMkLst>
          <pc:docMk/>
          <pc:sldMk cId="1227756680" sldId="353"/>
        </pc:sldMkLst>
        <pc:inkChg chg="add">
          <ac:chgData name="Toby Donaldson" userId="2e6e5431-bb17-4c41-9985-d39c50d83c73" providerId="ADAL" clId="{2453E09C-75C2-448A-84BE-EA76793F61AE}" dt="2023-11-23T00:19:22.409" v="1286"/>
          <ac:inkMkLst>
            <pc:docMk/>
            <pc:sldMk cId="1227756680" sldId="353"/>
            <ac:inkMk id="6" creationId="{00D220E5-A325-E5F2-F955-F1D81EFF281F}"/>
          </ac:inkMkLst>
        </pc:inkChg>
      </pc:sldChg>
      <pc:sldChg chg="delSp modSp mod">
        <pc:chgData name="Toby Donaldson" userId="2e6e5431-bb17-4c41-9985-d39c50d83c73" providerId="ADAL" clId="{2453E09C-75C2-448A-84BE-EA76793F61AE}" dt="2023-11-15T22:26:52.946" v="217" actId="1076"/>
        <pc:sldMkLst>
          <pc:docMk/>
          <pc:sldMk cId="1283044646" sldId="355"/>
        </pc:sldMkLst>
        <pc:spChg chg="mod">
          <ac:chgData name="Toby Donaldson" userId="2e6e5431-bb17-4c41-9985-d39c50d83c73" providerId="ADAL" clId="{2453E09C-75C2-448A-84BE-EA76793F61AE}" dt="2023-11-15T22:26:52.946" v="217" actId="1076"/>
          <ac:spMkLst>
            <pc:docMk/>
            <pc:sldMk cId="1283044646" sldId="355"/>
            <ac:spMk id="5" creationId="{D6167646-65B9-1BE0-9B92-7B7396632FFB}"/>
          </ac:spMkLst>
        </pc:spChg>
        <pc:spChg chg="mod">
          <ac:chgData name="Toby Donaldson" userId="2e6e5431-bb17-4c41-9985-d39c50d83c73" providerId="ADAL" clId="{2453E09C-75C2-448A-84BE-EA76793F61AE}" dt="2023-11-15T22:26:43.930" v="216" actId="20577"/>
          <ac:spMkLst>
            <pc:docMk/>
            <pc:sldMk cId="1283044646" sldId="355"/>
            <ac:spMk id="8" creationId="{CE444B80-3878-D80D-7F6C-D9BC667C5162}"/>
          </ac:spMkLst>
        </pc:spChg>
        <pc:picChg chg="del mod">
          <ac:chgData name="Toby Donaldson" userId="2e6e5431-bb17-4c41-9985-d39c50d83c73" providerId="ADAL" clId="{2453E09C-75C2-448A-84BE-EA76793F61AE}" dt="2023-11-15T22:26:27.167" v="203" actId="21"/>
          <ac:picMkLst>
            <pc:docMk/>
            <pc:sldMk cId="1283044646" sldId="355"/>
            <ac:picMk id="69" creationId="{C7460E87-0D9E-184E-A870-13E164F61F3F}"/>
          </ac:picMkLst>
        </pc:picChg>
      </pc:sldChg>
      <pc:sldChg chg="addSp delSp modSp mod">
        <pc:chgData name="Toby Donaldson" userId="2e6e5431-bb17-4c41-9985-d39c50d83c73" providerId="ADAL" clId="{2453E09C-75C2-448A-84BE-EA76793F61AE}" dt="2023-11-17T23:11:34.342" v="1129"/>
        <pc:sldMkLst>
          <pc:docMk/>
          <pc:sldMk cId="3074740669" sldId="356"/>
        </pc:sldMkLst>
        <pc:spChg chg="add mod">
          <ac:chgData name="Toby Donaldson" userId="2e6e5431-bb17-4c41-9985-d39c50d83c73" providerId="ADAL" clId="{2453E09C-75C2-448A-84BE-EA76793F61AE}" dt="2023-11-17T21:56:48.035" v="969" actId="1076"/>
          <ac:spMkLst>
            <pc:docMk/>
            <pc:sldMk cId="3074740669" sldId="356"/>
            <ac:spMk id="3" creationId="{2C43338E-AF17-A90C-835D-9A3118B92CAD}"/>
          </ac:spMkLst>
        </pc:spChg>
        <pc:spChg chg="mod">
          <ac:chgData name="Toby Donaldson" userId="2e6e5431-bb17-4c41-9985-d39c50d83c73" providerId="ADAL" clId="{2453E09C-75C2-448A-84BE-EA76793F61AE}" dt="2023-11-17T21:53:04.536" v="885" actId="1076"/>
          <ac:spMkLst>
            <pc:docMk/>
            <pc:sldMk cId="3074740669" sldId="356"/>
            <ac:spMk id="6" creationId="{95861D9C-6CEE-2268-1528-7360C7D7735B}"/>
          </ac:spMkLst>
        </pc:spChg>
        <pc:spChg chg="mod">
          <ac:chgData name="Toby Donaldson" userId="2e6e5431-bb17-4c41-9985-d39c50d83c73" providerId="ADAL" clId="{2453E09C-75C2-448A-84BE-EA76793F61AE}" dt="2023-11-17T21:54:55.340" v="899" actId="20577"/>
          <ac:spMkLst>
            <pc:docMk/>
            <pc:sldMk cId="3074740669" sldId="356"/>
            <ac:spMk id="7" creationId="{B352796F-1424-DFF2-DA19-0FABCB023D7B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0" creationId="{2C6D5862-EEB0-D105-086C-38F731D235F8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1" creationId="{F09B7450-C84E-92F5-17E1-6B3AA8D59A5D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2" creationId="{D8FD7D23-24D4-26E5-11A0-A01E21779D93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3" creationId="{AF9279CB-185A-3ED9-3464-BA1265445589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4" creationId="{DCFB15D3-39E1-4A57-F31B-912FFD538275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5" creationId="{6AAE5163-F0FC-9565-7C3E-0509656451A4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6" creationId="{D40CA634-B215-F679-3B7A-C61F4DA7EBB8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7" creationId="{1DB2092E-BF59-5014-5BE9-7504337B07C9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8" creationId="{E58BD417-34AF-05AD-6E73-1E87F06DCA87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9" creationId="{36C7F541-029B-D4FF-C3CB-9F6B3A98679D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20" creationId="{E458357F-DD1E-6D1C-CA57-915357E69C3D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21" creationId="{83FC8D20-1787-C3FA-E675-B2AD5E8A0B9A}"/>
          </ac:spMkLst>
        </pc:spChg>
        <pc:spChg chg="add mod">
          <ac:chgData name="Toby Donaldson" userId="2e6e5431-bb17-4c41-9985-d39c50d83c73" providerId="ADAL" clId="{2453E09C-75C2-448A-84BE-EA76793F61AE}" dt="2023-11-17T21:55:34.754" v="928" actId="14100"/>
          <ac:spMkLst>
            <pc:docMk/>
            <pc:sldMk cId="3074740669" sldId="356"/>
            <ac:spMk id="40" creationId="{9B1C700B-73B0-A961-B102-725FCEE31461}"/>
          </ac:spMkLst>
        </pc:spChg>
        <pc:grpChg chg="add mod">
          <ac:chgData name="Toby Donaldson" userId="2e6e5431-bb17-4c41-9985-d39c50d83c73" providerId="ADAL" clId="{2453E09C-75C2-448A-84BE-EA76793F61AE}" dt="2023-11-17T21:47:10.271" v="686"/>
          <ac:grpSpMkLst>
            <pc:docMk/>
            <pc:sldMk cId="3074740669" sldId="356"/>
            <ac:grpSpMk id="9" creationId="{D45176B1-868C-8BD8-8722-DAAD9481D0CA}"/>
          </ac:grpSpMkLst>
        </pc:grpChg>
        <pc:picChg chg="add mod">
          <ac:chgData name="Toby Donaldson" userId="2e6e5431-bb17-4c41-9985-d39c50d83c73" providerId="ADAL" clId="{2453E09C-75C2-448A-84BE-EA76793F61AE}" dt="2023-11-17T21:57:02.516" v="971" actId="1076"/>
          <ac:picMkLst>
            <pc:docMk/>
            <pc:sldMk cId="3074740669" sldId="356"/>
            <ac:picMk id="5" creationId="{BB2F8EC1-4D53-19EB-C2D6-4A4457398483}"/>
          </ac:picMkLst>
        </pc:picChg>
        <pc:picChg chg="del">
          <ac:chgData name="Toby Donaldson" userId="2e6e5431-bb17-4c41-9985-d39c50d83c73" providerId="ADAL" clId="{2453E09C-75C2-448A-84BE-EA76793F61AE}" dt="2023-11-17T21:47:04.589" v="685" actId="21"/>
          <ac:picMkLst>
            <pc:docMk/>
            <pc:sldMk cId="3074740669" sldId="356"/>
            <ac:picMk id="1026" creationId="{5D5FE8EA-A020-0548-C2E4-B40F5BCD0675}"/>
          </ac:picMkLst>
        </pc:picChg>
        <pc:picChg chg="mod">
          <ac:chgData name="Toby Donaldson" userId="2e6e5431-bb17-4c41-9985-d39c50d83c73" providerId="ADAL" clId="{2453E09C-75C2-448A-84BE-EA76793F61AE}" dt="2023-11-17T21:52:55.670" v="884" actId="1076"/>
          <ac:picMkLst>
            <pc:docMk/>
            <pc:sldMk cId="3074740669" sldId="356"/>
            <ac:picMk id="1028" creationId="{7A6267ED-D59D-302D-BB3E-B0D7D2372B71}"/>
          </ac:picMkLst>
        </pc:pic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3074740669" sldId="356"/>
            <ac:inkMk id="41" creationId="{61E475DB-F675-8DA8-AFFE-FBB7DA80C636}"/>
          </ac:inkMkLst>
        </pc:ink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2" creationId="{61E874FF-23C5-8EF6-B693-0663F0901563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3" creationId="{3237F043-91C3-E04C-462C-848F7CDE6335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4" creationId="{ABBB2F90-C098-C0A7-831F-AE287B2C684B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5" creationId="{642C19ED-B8DB-AE55-3D85-22F21C5C0302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6" creationId="{F1512F5A-1D7B-262B-BD72-E79813B2BBEE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7" creationId="{26111905-19DE-420B-8145-175D6B3FE1DB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8" creationId="{4B62DF81-A842-1784-940C-08FE42E0A7B0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9" creationId="{0E49AAC6-54B8-1DD5-3A32-900A085717DA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0" creationId="{F153D748-4475-1FF0-E113-E4117FBBA001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1" creationId="{12E32A83-BD72-02CE-40E4-E9F00474B88C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2" creationId="{86A2636F-CEFF-ED9D-9441-314DC004E1F2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3" creationId="{E7A9D088-F4BF-9D11-2638-8073EE0FC222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4" creationId="{3053100D-C3E3-F31D-2F96-9D59ED952C0D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5" creationId="{C75E99E3-35A9-10F3-C26F-392A4EF7C0A8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6" creationId="{98121FD2-AC4E-796F-F2EB-91B012626666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7" creationId="{B94C32B9-7C57-6FCD-ED11-EF86EDD2A1AA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8" creationId="{4F71CFF8-0E4B-77CF-4C88-7DE9ECE16E60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9" creationId="{D9B19F44-7976-CAB2-68AD-74661F079F3B}"/>
          </ac:cxnSpMkLst>
        </pc:cxn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1765044181" sldId="358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765044181" sldId="358"/>
            <ac:inkMk id="7" creationId="{5E3A14FD-1DFE-1C98-7687-DFA965709EAF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7T23:27:08.992" v="1140" actId="21"/>
        <pc:sldMkLst>
          <pc:docMk/>
          <pc:sldMk cId="1590402863" sldId="359"/>
        </pc:sldMkLst>
        <pc:spChg chg="mod">
          <ac:chgData name="Toby Donaldson" userId="2e6e5431-bb17-4c41-9985-d39c50d83c73" providerId="ADAL" clId="{2453E09C-75C2-448A-84BE-EA76793F61AE}" dt="2023-11-17T22:12:47.346" v="1115" actId="20577"/>
          <ac:spMkLst>
            <pc:docMk/>
            <pc:sldMk cId="1590402863" sldId="359"/>
            <ac:spMk id="6" creationId="{50BEC2FC-EA09-A79F-30E7-BE223D339138}"/>
          </ac:spMkLst>
        </pc:spChg>
        <pc:spChg chg="del">
          <ac:chgData name="Toby Donaldson" userId="2e6e5431-bb17-4c41-9985-d39c50d83c73" providerId="ADAL" clId="{2453E09C-75C2-448A-84BE-EA76793F61AE}" dt="2023-11-17T23:27:05.842" v="1139" actId="21"/>
          <ac:spMkLst>
            <pc:docMk/>
            <pc:sldMk cId="1590402863" sldId="359"/>
            <ac:spMk id="35" creationId="{8A079FCF-7FDD-A600-677C-E11339C98FB7}"/>
          </ac:spMkLst>
        </pc:spChg>
        <pc:spChg chg="del">
          <ac:chgData name="Toby Donaldson" userId="2e6e5431-bb17-4c41-9985-d39c50d83c73" providerId="ADAL" clId="{2453E09C-75C2-448A-84BE-EA76793F61AE}" dt="2023-11-17T23:27:08.992" v="1140" actId="21"/>
          <ac:spMkLst>
            <pc:docMk/>
            <pc:sldMk cId="1590402863" sldId="359"/>
            <ac:spMk id="36" creationId="{A868E72A-B586-735E-E86F-1106F8F1F906}"/>
          </ac:spMkLst>
        </pc:spChg>
        <pc:inkChg chg="add">
          <ac:chgData name="Toby Donaldson" userId="2e6e5431-bb17-4c41-9985-d39c50d83c73" providerId="ADAL" clId="{2453E09C-75C2-448A-84BE-EA76793F61AE}" dt="2023-11-17T23:27:00.619" v="1138"/>
          <ac:inkMkLst>
            <pc:docMk/>
            <pc:sldMk cId="1590402863" sldId="359"/>
            <ac:inkMk id="8" creationId="{8943AD8D-E921-9694-3FAD-AD474A28BE08}"/>
          </ac:inkMkLst>
        </pc:inkChg>
      </pc:sldChg>
      <pc:sldChg chg="modSp add mod">
        <pc:chgData name="Toby Donaldson" userId="2e6e5431-bb17-4c41-9985-d39c50d83c73" providerId="ADAL" clId="{2453E09C-75C2-448A-84BE-EA76793F61AE}" dt="2023-11-15T21:57:14.351" v="53" actId="14100"/>
        <pc:sldMkLst>
          <pc:docMk/>
          <pc:sldMk cId="4271964624" sldId="361"/>
        </pc:sldMkLst>
        <pc:spChg chg="mod">
          <ac:chgData name="Toby Donaldson" userId="2e6e5431-bb17-4c41-9985-d39c50d83c73" providerId="ADAL" clId="{2453E09C-75C2-448A-84BE-EA76793F61AE}" dt="2023-11-15T21:57:06.797" v="50" actId="14100"/>
          <ac:spMkLst>
            <pc:docMk/>
            <pc:sldMk cId="4271964624" sldId="361"/>
            <ac:spMk id="5" creationId="{515BA747-D623-2E3F-AF0C-E19F1929BA89}"/>
          </ac:spMkLst>
        </pc:spChg>
        <pc:spChg chg="mod">
          <ac:chgData name="Toby Donaldson" userId="2e6e5431-bb17-4c41-9985-d39c50d83c73" providerId="ADAL" clId="{2453E09C-75C2-448A-84BE-EA76793F61AE}" dt="2023-11-15T21:57:14.351" v="53" actId="14100"/>
          <ac:spMkLst>
            <pc:docMk/>
            <pc:sldMk cId="4271964624" sldId="361"/>
            <ac:spMk id="7" creationId="{3173B4F3-6D87-6F5B-1320-19D283B48A8D}"/>
          </ac:spMkLst>
        </pc:spChg>
      </pc:sldChg>
      <pc:sldChg chg="addSp delSp modSp add mod">
        <pc:chgData name="Toby Donaldson" userId="2e6e5431-bb17-4c41-9985-d39c50d83c73" providerId="ADAL" clId="{2453E09C-75C2-448A-84BE-EA76793F61AE}" dt="2023-11-15T22:32:09.744" v="336" actId="1076"/>
        <pc:sldMkLst>
          <pc:docMk/>
          <pc:sldMk cId="1121196011" sldId="362"/>
        </pc:sldMkLst>
        <pc:spChg chg="mod">
          <ac:chgData name="Toby Donaldson" userId="2e6e5431-bb17-4c41-9985-d39c50d83c73" providerId="ADAL" clId="{2453E09C-75C2-448A-84BE-EA76793F61AE}" dt="2023-11-15T22:32:07.766" v="335" actId="1076"/>
          <ac:spMkLst>
            <pc:docMk/>
            <pc:sldMk cId="1121196011" sldId="362"/>
            <ac:spMk id="32" creationId="{858583F5-399B-DB8C-3682-47C8A8FEE27C}"/>
          </ac:spMkLst>
        </pc:spChg>
        <pc:spChg chg="del">
          <ac:chgData name="Toby Donaldson" userId="2e6e5431-bb17-4c41-9985-d39c50d83c73" providerId="ADAL" clId="{2453E09C-75C2-448A-84BE-EA76793F61AE}" dt="2023-11-15T22:31:49.048" v="332" actId="21"/>
          <ac:spMkLst>
            <pc:docMk/>
            <pc:sldMk cId="1121196011" sldId="362"/>
            <ac:spMk id="33" creationId="{AF7B707F-4835-4A46-0932-5CE883E2A5BF}"/>
          </ac:spMkLst>
        </pc:spChg>
        <pc:picChg chg="add mod">
          <ac:chgData name="Toby Donaldson" userId="2e6e5431-bb17-4c41-9985-d39c50d83c73" providerId="ADAL" clId="{2453E09C-75C2-448A-84BE-EA76793F61AE}" dt="2023-11-15T22:32:09.744" v="336" actId="1076"/>
          <ac:picMkLst>
            <pc:docMk/>
            <pc:sldMk cId="1121196011" sldId="362"/>
            <ac:picMk id="7" creationId="{08348B11-A6A5-ACCD-7706-2BE2DA63B736}"/>
          </ac:picMkLst>
        </pc:picChg>
      </pc:sldChg>
      <pc:sldChg chg="addSp delSp modSp add mod">
        <pc:chgData name="Toby Donaldson" userId="2e6e5431-bb17-4c41-9985-d39c50d83c73" providerId="ADAL" clId="{2453E09C-75C2-448A-84BE-EA76793F61AE}" dt="2023-11-17T23:11:34.342" v="1129"/>
        <pc:sldMkLst>
          <pc:docMk/>
          <pc:sldMk cId="1855321382" sldId="363"/>
        </pc:sldMkLst>
        <pc:spChg chg="add mod">
          <ac:chgData name="Toby Donaldson" userId="2e6e5431-bb17-4c41-9985-d39c50d83c73" providerId="ADAL" clId="{2453E09C-75C2-448A-84BE-EA76793F61AE}" dt="2023-11-17T22:12:08.671" v="1112" actId="113"/>
          <ac:spMkLst>
            <pc:docMk/>
            <pc:sldMk cId="1855321382" sldId="363"/>
            <ac:spMk id="29" creationId="{630F22A7-9218-B302-AB1E-FF586308F5DB}"/>
          </ac:spMkLst>
        </pc:spChg>
        <pc:spChg chg="mod">
          <ac:chgData name="Toby Donaldson" userId="2e6e5431-bb17-4c41-9985-d39c50d83c73" providerId="ADAL" clId="{2453E09C-75C2-448A-84BE-EA76793F61AE}" dt="2023-11-15T22:32:18.680" v="338" actId="1076"/>
          <ac:spMkLst>
            <pc:docMk/>
            <pc:sldMk cId="1855321382" sldId="363"/>
            <ac:spMk id="32" creationId="{858583F5-399B-DB8C-3682-47C8A8FEE27C}"/>
          </ac:spMkLst>
        </pc:spChg>
        <pc:picChg chg="del">
          <ac:chgData name="Toby Donaldson" userId="2e6e5431-bb17-4c41-9985-d39c50d83c73" providerId="ADAL" clId="{2453E09C-75C2-448A-84BE-EA76793F61AE}" dt="2023-11-15T22:32:54.752" v="443" actId="21"/>
          <ac:picMkLst>
            <pc:docMk/>
            <pc:sldMk cId="1855321382" sldId="363"/>
            <ac:picMk id="7" creationId="{08348B11-A6A5-ACCD-7706-2BE2DA63B736}"/>
          </ac:picMkLst>
        </pc:pic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855321382" sldId="363"/>
            <ac:inkMk id="7" creationId="{817C66DA-973B-6FAC-C833-B32B27AB97F9}"/>
          </ac:inkMkLst>
        </pc:inkChg>
      </pc:sldChg>
      <pc:sldChg chg="addSp delSp modSp add mod">
        <pc:chgData name="Toby Donaldson" userId="2e6e5431-bb17-4c41-9985-d39c50d83c73" providerId="ADAL" clId="{2453E09C-75C2-448A-84BE-EA76793F61AE}" dt="2023-11-17T21:46:47.049" v="684" actId="688"/>
        <pc:sldMkLst>
          <pc:docMk/>
          <pc:sldMk cId="2051963755" sldId="364"/>
        </pc:sldMkLst>
        <pc:spChg chg="del">
          <ac:chgData name="Toby Donaldson" userId="2e6e5431-bb17-4c41-9985-d39c50d83c73" providerId="ADAL" clId="{2453E09C-75C2-448A-84BE-EA76793F61AE}" dt="2023-11-17T21:29:34.773" v="532" actId="21"/>
          <ac:spMkLst>
            <pc:docMk/>
            <pc:sldMk cId="2051963755" sldId="364"/>
            <ac:spMk id="6" creationId="{95861D9C-6CEE-2268-1528-7360C7D7735B}"/>
          </ac:spMkLst>
        </pc:spChg>
        <pc:spChg chg="del">
          <ac:chgData name="Toby Donaldson" userId="2e6e5431-bb17-4c41-9985-d39c50d83c73" providerId="ADAL" clId="{2453E09C-75C2-448A-84BE-EA76793F61AE}" dt="2023-11-17T21:29:34.773" v="532" actId="21"/>
          <ac:spMkLst>
            <pc:docMk/>
            <pc:sldMk cId="2051963755" sldId="364"/>
            <ac:spMk id="7" creationId="{B352796F-1424-DFF2-DA19-0FABCB023D7B}"/>
          </ac:spMkLst>
        </pc:spChg>
        <pc:spChg chg="add mod">
          <ac:chgData name="Toby Donaldson" userId="2e6e5431-bb17-4c41-9985-d39c50d83c73" providerId="ADAL" clId="{2453E09C-75C2-448A-84BE-EA76793F61AE}" dt="2023-11-17T21:29:26.103" v="531" actId="1076"/>
          <ac:spMkLst>
            <pc:docMk/>
            <pc:sldMk cId="2051963755" sldId="364"/>
            <ac:spMk id="9" creationId="{0AA053CB-EA51-A9DB-816E-615A84CEB022}"/>
          </ac:spMkLst>
        </pc:spChg>
        <pc:spChg chg="add del mod">
          <ac:chgData name="Toby Donaldson" userId="2e6e5431-bb17-4c41-9985-d39c50d83c73" providerId="ADAL" clId="{2453E09C-75C2-448A-84BE-EA76793F61AE}" dt="2023-11-17T21:33:24.004" v="568" actId="21"/>
          <ac:spMkLst>
            <pc:docMk/>
            <pc:sldMk cId="2051963755" sldId="364"/>
            <ac:spMk id="10" creationId="{EA16BAAC-064A-CCA2-0753-A340B4866056}"/>
          </ac:spMkLst>
        </pc:spChg>
        <pc:spChg chg="add del mod">
          <ac:chgData name="Toby Donaldson" userId="2e6e5431-bb17-4c41-9985-d39c50d83c73" providerId="ADAL" clId="{2453E09C-75C2-448A-84BE-EA76793F61AE}" dt="2023-11-17T21:33:13.230" v="566" actId="21"/>
          <ac:spMkLst>
            <pc:docMk/>
            <pc:sldMk cId="2051963755" sldId="364"/>
            <ac:spMk id="11" creationId="{BFF245FF-1C2F-8650-2944-AF6CE595A7CC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2" creationId="{622AF050-F7EA-E5E1-68A3-9E138A2A31E3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3" creationId="{57BF8DFC-B50C-D7A0-63FE-E394B561C5E0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4" creationId="{5765C570-9233-F95A-A7D8-980421B7E3A8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5" creationId="{BDD9D06B-DC7E-B6FA-5DBE-CE49EB7579A6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6" creationId="{9A91DF46-6D16-2B66-7A74-6E3606A7B0BD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7" creationId="{5E695502-FAA9-35C8-8AB9-0EE55865A042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8" creationId="{CE66287E-58E5-4B83-6218-365EEDD10E50}"/>
          </ac:spMkLst>
        </pc:spChg>
        <pc:spChg chg="add mod ord">
          <ac:chgData name="Toby Donaldson" userId="2e6e5431-bb17-4c41-9985-d39c50d83c73" providerId="ADAL" clId="{2453E09C-75C2-448A-84BE-EA76793F61AE}" dt="2023-11-17T21:43:05.075" v="666" actId="170"/>
          <ac:spMkLst>
            <pc:docMk/>
            <pc:sldMk cId="2051963755" sldId="364"/>
            <ac:spMk id="19" creationId="{AEF60FDB-8DE1-2D62-48B3-164A2C6C7CD9}"/>
          </ac:spMkLst>
        </pc:spChg>
        <pc:spChg chg="add mod ord">
          <ac:chgData name="Toby Donaldson" userId="2e6e5431-bb17-4c41-9985-d39c50d83c73" providerId="ADAL" clId="{2453E09C-75C2-448A-84BE-EA76793F61AE}" dt="2023-11-17T21:45:16.742" v="678" actId="166"/>
          <ac:spMkLst>
            <pc:docMk/>
            <pc:sldMk cId="2051963755" sldId="364"/>
            <ac:spMk id="20" creationId="{932825CA-0EAE-DF2F-B501-135C81168504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21" creationId="{77BD3786-AC2F-F9A2-9458-A17BBABDD61D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22" creationId="{66FC84FF-8AE9-32DA-605C-7962D2CC5D52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23" creationId="{6B161CDA-B4A4-7DBB-1732-BBFB8D02B7ED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6" creationId="{0C6D23DD-2ED4-FB42-0AB2-E03996719572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7" creationId="{B9C1C542-39F0-5FE1-E12D-D92052F857A8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8" creationId="{6B262285-70B9-43B9-2429-91BE9E4747A5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9" creationId="{6136CBFE-7708-6B27-40E7-3C563B2D84FA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0" creationId="{422D754B-9149-7AFB-E022-04A08CCD9A12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1" creationId="{6DC766AC-6D55-3BD7-3BF8-78113168ED7F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2" creationId="{FA66AF0D-B572-192F-C923-A67BFA0D561A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3" creationId="{81E571DF-EEAF-9D65-CA26-F25A907D1138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4" creationId="{77FD4292-2199-979A-13C4-F6D2D7D6AFD7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5" creationId="{8EE3FD64-D53F-992E-81FE-1CE86EB54F9C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6" creationId="{E2C270D4-E701-56BF-2E19-B5AB6E490A19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7" creationId="{EE885E2D-A9D0-EA0B-9948-B8B151638E59}"/>
          </ac:spMkLst>
        </pc:spChg>
        <pc:spChg chg="add del mod">
          <ac:chgData name="Toby Donaldson" userId="2e6e5431-bb17-4c41-9985-d39c50d83c73" providerId="ADAL" clId="{2453E09C-75C2-448A-84BE-EA76793F61AE}" dt="2023-11-17T21:41:48.978" v="659" actId="21"/>
          <ac:spMkLst>
            <pc:docMk/>
            <pc:sldMk cId="2051963755" sldId="364"/>
            <ac:spMk id="1088" creationId="{F83ECE6C-DC6D-E0F5-DE67-66454A509498}"/>
          </ac:spMkLst>
        </pc:spChg>
        <pc:spChg chg="add mod">
          <ac:chgData name="Toby Donaldson" userId="2e6e5431-bb17-4c41-9985-d39c50d83c73" providerId="ADAL" clId="{2453E09C-75C2-448A-84BE-EA76793F61AE}" dt="2023-11-17T21:42:29.580" v="661" actId="13822"/>
          <ac:spMkLst>
            <pc:docMk/>
            <pc:sldMk cId="2051963755" sldId="364"/>
            <ac:spMk id="1089" creationId="{70189923-C237-9154-0583-4748D428CC6C}"/>
          </ac:spMkLst>
        </pc:spChg>
        <pc:spChg chg="add mod">
          <ac:chgData name="Toby Donaldson" userId="2e6e5431-bb17-4c41-9985-d39c50d83c73" providerId="ADAL" clId="{2453E09C-75C2-448A-84BE-EA76793F61AE}" dt="2023-11-17T21:42:55.135" v="665" actId="1076"/>
          <ac:spMkLst>
            <pc:docMk/>
            <pc:sldMk cId="2051963755" sldId="364"/>
            <ac:spMk id="1090" creationId="{E5135CCE-F5C4-F4BD-05B8-D14B374E3CED}"/>
          </ac:spMkLst>
        </pc:spChg>
        <pc:spChg chg="add del">
          <ac:chgData name="Toby Donaldson" userId="2e6e5431-bb17-4c41-9985-d39c50d83c73" providerId="ADAL" clId="{2453E09C-75C2-448A-84BE-EA76793F61AE}" dt="2023-11-17T21:43:40.165" v="669" actId="11529"/>
          <ac:spMkLst>
            <pc:docMk/>
            <pc:sldMk cId="2051963755" sldId="364"/>
            <ac:spMk id="1091" creationId="{B53F6BA3-3EC4-F016-8DA6-EAE1B3E0C021}"/>
          </ac:spMkLst>
        </pc:spChg>
        <pc:spChg chg="add del mod ord">
          <ac:chgData name="Toby Donaldson" userId="2e6e5431-bb17-4c41-9985-d39c50d83c73" providerId="ADAL" clId="{2453E09C-75C2-448A-84BE-EA76793F61AE}" dt="2023-11-17T21:45:37.486" v="679" actId="21"/>
          <ac:spMkLst>
            <pc:docMk/>
            <pc:sldMk cId="2051963755" sldId="364"/>
            <ac:spMk id="1092" creationId="{D7D35D3D-A3CC-6C90-347E-64814F98B946}"/>
          </ac:spMkLst>
        </pc:spChg>
        <pc:spChg chg="add mod">
          <ac:chgData name="Toby Donaldson" userId="2e6e5431-bb17-4c41-9985-d39c50d83c73" providerId="ADAL" clId="{2453E09C-75C2-448A-84BE-EA76793F61AE}" dt="2023-11-17T21:46:16.480" v="681" actId="13822"/>
          <ac:spMkLst>
            <pc:docMk/>
            <pc:sldMk cId="2051963755" sldId="364"/>
            <ac:spMk id="1093" creationId="{865632C2-9D28-0787-7D5C-83AA2A8A40A6}"/>
          </ac:spMkLst>
        </pc:spChg>
        <pc:grpChg chg="add mod">
          <ac:chgData name="Toby Donaldson" userId="2e6e5431-bb17-4c41-9985-d39c50d83c73" providerId="ADAL" clId="{2453E09C-75C2-448A-84BE-EA76793F61AE}" dt="2023-11-17T21:46:47.049" v="684" actId="688"/>
          <ac:grpSpMkLst>
            <pc:docMk/>
            <pc:sldMk cId="2051963755" sldId="364"/>
            <ac:grpSpMk id="1094" creationId="{6C2155A1-C5BF-8B83-A8AB-B0603695CEA8}"/>
          </ac:grpSpMkLst>
        </pc:grpChg>
        <pc:picChg chg="del">
          <ac:chgData name="Toby Donaldson" userId="2e6e5431-bb17-4c41-9985-d39c50d83c73" providerId="ADAL" clId="{2453E09C-75C2-448A-84BE-EA76793F61AE}" dt="2023-11-17T21:29:00.400" v="523" actId="21"/>
          <ac:picMkLst>
            <pc:docMk/>
            <pc:sldMk cId="2051963755" sldId="364"/>
            <ac:picMk id="5" creationId="{BB2F8EC1-4D53-19EB-C2D6-4A4457398483}"/>
          </ac:picMkLst>
        </pc:picChg>
        <pc:picChg chg="del mod">
          <ac:chgData name="Toby Donaldson" userId="2e6e5431-bb17-4c41-9985-d39c50d83c73" providerId="ADAL" clId="{2453E09C-75C2-448A-84BE-EA76793F61AE}" dt="2023-11-17T21:39:50.064" v="646" actId="21"/>
          <ac:picMkLst>
            <pc:docMk/>
            <pc:sldMk cId="2051963755" sldId="364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2453E09C-75C2-448A-84BE-EA76793F61AE}" dt="2023-11-17T21:29:34.773" v="532" actId="21"/>
          <ac:picMkLst>
            <pc:docMk/>
            <pc:sldMk cId="2051963755" sldId="364"/>
            <ac:picMk id="1028" creationId="{7A6267ED-D59D-302D-BB3E-B0D7D2372B71}"/>
          </ac:picMkLst>
        </pc:pic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25" creationId="{DA9A717B-1233-7B16-0E22-6D4271A7B62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26" creationId="{86F4B1E5-31E4-AA6F-872C-D3B5F2A33A01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0" creationId="{533125C0-87AD-21F9-75AF-CD622C129695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3" creationId="{5218BA9F-D2E1-28E9-D4CB-1E183A2EEE82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6" creationId="{308CF797-C99B-BDB5-3AFA-0BD02A3B277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9" creationId="{C5387588-3AEF-3830-A60E-F4524766F535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42" creationId="{3EF09E90-76D1-1451-69C0-58DE6F7AF93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45" creationId="{A8D1E269-4298-F91B-23C2-C3F3BAD6EB68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48" creationId="{4AF225F5-AE2B-B5C8-9F49-013B64FFDF7E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52" creationId="{5E900D57-451D-4F11-22A9-79A6AD614354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56" creationId="{7988AEEA-B1E6-A733-9797-4CBF4F785610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59" creationId="{5E530870-6050-4F87-441D-207AA465DFE3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63" creationId="{8D0E445D-00D2-899E-6CD7-6ACE322CAE3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1027" creationId="{33B3FCEE-9A98-7E27-EFA2-3FF2F20502C6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1031" creationId="{110DD1D2-3E2F-CE43-E2C3-824E39586F0A}"/>
          </ac:cxnSpMkLst>
        </pc:cxnChg>
        <pc:cxnChg chg="add del mod">
          <ac:chgData name="Toby Donaldson" userId="2e6e5431-bb17-4c41-9985-d39c50d83c73" providerId="ADAL" clId="{2453E09C-75C2-448A-84BE-EA76793F61AE}" dt="2023-11-17T21:38:04.069" v="630" actId="21"/>
          <ac:cxnSpMkLst>
            <pc:docMk/>
            <pc:sldMk cId="2051963755" sldId="364"/>
            <ac:cxnSpMk id="1034" creationId="{4BC7CB29-4EFC-68F3-F89B-7EED8FB4FD55}"/>
          </ac:cxnSpMkLst>
        </pc:cxnChg>
        <pc:cxnChg chg="add del mod">
          <ac:chgData name="Toby Donaldson" userId="2e6e5431-bb17-4c41-9985-d39c50d83c73" providerId="ADAL" clId="{2453E09C-75C2-448A-84BE-EA76793F61AE}" dt="2023-11-17T21:38:05.671" v="631" actId="21"/>
          <ac:cxnSpMkLst>
            <pc:docMk/>
            <pc:sldMk cId="2051963755" sldId="364"/>
            <ac:cxnSpMk id="1037" creationId="{04252F1F-0C3E-D447-0394-FA3F0EB2DB85}"/>
          </ac:cxnSpMkLst>
        </pc:cxnChg>
        <pc:cxnChg chg="add del mod">
          <ac:chgData name="Toby Donaldson" userId="2e6e5431-bb17-4c41-9985-d39c50d83c73" providerId="ADAL" clId="{2453E09C-75C2-448A-84BE-EA76793F61AE}" dt="2023-11-17T21:38:06.942" v="632" actId="21"/>
          <ac:cxnSpMkLst>
            <pc:docMk/>
            <pc:sldMk cId="2051963755" sldId="364"/>
            <ac:cxnSpMk id="1040" creationId="{CC227FF7-BABA-E2E9-85EA-5A3E8AEC031B}"/>
          </ac:cxnSpMkLst>
        </pc:cxnChg>
        <pc:cxnChg chg="add del mod">
          <ac:chgData name="Toby Donaldson" userId="2e6e5431-bb17-4c41-9985-d39c50d83c73" providerId="ADAL" clId="{2453E09C-75C2-448A-84BE-EA76793F61AE}" dt="2023-11-17T21:41:05.288" v="651" actId="21"/>
          <ac:cxnSpMkLst>
            <pc:docMk/>
            <pc:sldMk cId="2051963755" sldId="364"/>
            <ac:cxnSpMk id="1045" creationId="{E3125921-435A-4C29-B1CA-78BDA83AE60F}"/>
          </ac:cxnSpMkLst>
        </pc:cxnChg>
        <pc:cxnChg chg="add del mod">
          <ac:chgData name="Toby Donaldson" userId="2e6e5431-bb17-4c41-9985-d39c50d83c73" providerId="ADAL" clId="{2453E09C-75C2-448A-84BE-EA76793F61AE}" dt="2023-11-17T21:45:02.700" v="677" actId="21"/>
          <ac:cxnSpMkLst>
            <pc:docMk/>
            <pc:sldMk cId="2051963755" sldId="364"/>
            <ac:cxnSpMk id="1048" creationId="{5F055506-AE8E-691E-F401-A9267730A50B}"/>
          </ac:cxnSpMkLst>
        </pc:cxnChg>
        <pc:cxnChg chg="add del mod">
          <ac:chgData name="Toby Donaldson" userId="2e6e5431-bb17-4c41-9985-d39c50d83c73" providerId="ADAL" clId="{2453E09C-75C2-448A-84BE-EA76793F61AE}" dt="2023-11-17T21:43:15.198" v="667" actId="21"/>
          <ac:cxnSpMkLst>
            <pc:docMk/>
            <pc:sldMk cId="2051963755" sldId="364"/>
            <ac:cxnSpMk id="1053" creationId="{51BFA99B-FE77-8DFB-77D9-665248FFC4DC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68" creationId="{836EFA7C-26B4-EFA3-74C4-FE9E043A97A5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69" creationId="{B56B637E-C0DA-72F6-F4D6-F84D3959358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0" creationId="{AC423F7B-AC62-F864-7858-48061BA32762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1" creationId="{EB059983-5E46-24AF-D49F-D3C2F09668BA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2" creationId="{44287906-9CA2-3903-335D-61FC3B9DF182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3" creationId="{FC6213D7-7981-5EBF-88EA-FF8163EAFD9C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4" creationId="{CB1E659F-97EB-88E8-53FB-F9854F40A42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5" creationId="{D16BF787-4B5C-30B4-C282-CD7282E4CA7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6" creationId="{CEEA8A14-DBEB-EF39-D4A2-A38A8DD934AB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7" creationId="{9EE3678C-D176-E778-4534-24C581A24958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8" creationId="{D4D3F475-E1B9-B3A5-526C-35907C3D427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9" creationId="{C625E9F6-AF3E-E6D5-2F4D-2FB495A54C41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0" creationId="{4BC16501-4170-21C9-1B83-BD1109445CC6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1" creationId="{D9C79BF0-E21B-AD1A-46D6-404A36DDC70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2" creationId="{B959039D-7C39-EA5A-B58D-CFC47677C5C1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3" creationId="{B99492D2-160F-DDFB-4253-4D70A1EA31CE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4" creationId="{F9746C8E-1700-D581-2B1F-45D0F9B1A211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5" creationId="{0F12FE16-8C60-D61D-052E-5A75146F564A}"/>
          </ac:cxnSpMkLst>
        </pc:cxnChg>
        <pc:cxnChg chg="add del mod">
          <ac:chgData name="Toby Donaldson" userId="2e6e5431-bb17-4c41-9985-d39c50d83c73" providerId="ADAL" clId="{2453E09C-75C2-448A-84BE-EA76793F61AE}" dt="2023-11-17T21:41:14.969" v="653" actId="21"/>
          <ac:cxnSpMkLst>
            <pc:docMk/>
            <pc:sldMk cId="2051963755" sldId="364"/>
            <ac:cxnSpMk id="1087" creationId="{16FFE41B-35CA-8597-E089-4F91E5F14E4B}"/>
          </ac:cxnSpMkLst>
        </pc:cxnChg>
      </pc:sldChg>
      <pc:sldChg chg="addSp delSp modSp add mod">
        <pc:chgData name="Toby Donaldson" userId="2e6e5431-bb17-4c41-9985-d39c50d83c73" providerId="ADAL" clId="{2453E09C-75C2-448A-84BE-EA76793F61AE}" dt="2023-11-17T22:03:36.683" v="1018" actId="21"/>
        <pc:sldMkLst>
          <pc:docMk/>
          <pc:sldMk cId="2285444466" sldId="365"/>
        </pc:sldMkLst>
        <pc:spChg chg="del">
          <ac:chgData name="Toby Donaldson" userId="2e6e5431-bb17-4c41-9985-d39c50d83c73" providerId="ADAL" clId="{2453E09C-75C2-448A-84BE-EA76793F61AE}" dt="2023-11-17T21:56:57.909" v="970" actId="21"/>
          <ac:spMkLst>
            <pc:docMk/>
            <pc:sldMk cId="2285444466" sldId="365"/>
            <ac:spMk id="3" creationId="{2C43338E-AF17-A90C-835D-9A3118B92CAD}"/>
          </ac:spMkLst>
        </pc:spChg>
        <pc:spChg chg="add mod">
          <ac:chgData name="Toby Donaldson" userId="2e6e5431-bb17-4c41-9985-d39c50d83c73" providerId="ADAL" clId="{2453E09C-75C2-448A-84BE-EA76793F61AE}" dt="2023-11-17T21:57:10.111" v="972"/>
          <ac:spMkLst>
            <pc:docMk/>
            <pc:sldMk cId="2285444466" sldId="365"/>
            <ac:spMk id="41" creationId="{9F371DE0-FB5C-B043-C49C-28C76A253989}"/>
          </ac:spMkLst>
        </pc:spChg>
        <pc:spChg chg="add del mod">
          <ac:chgData name="Toby Donaldson" userId="2e6e5431-bb17-4c41-9985-d39c50d83c73" providerId="ADAL" clId="{2453E09C-75C2-448A-84BE-EA76793F61AE}" dt="2023-11-17T22:03:36.683" v="1018" actId="21"/>
          <ac:spMkLst>
            <pc:docMk/>
            <pc:sldMk cId="2285444466" sldId="365"/>
            <ac:spMk id="42" creationId="{9CEA779A-262D-0C92-2C90-5C796DFB429B}"/>
          </ac:spMkLst>
        </pc:spChg>
        <pc:picChg chg="del">
          <ac:chgData name="Toby Donaldson" userId="2e6e5431-bb17-4c41-9985-d39c50d83c73" providerId="ADAL" clId="{2453E09C-75C2-448A-84BE-EA76793F61AE}" dt="2023-11-17T21:56:57.909" v="970" actId="21"/>
          <ac:picMkLst>
            <pc:docMk/>
            <pc:sldMk cId="2285444466" sldId="365"/>
            <ac:picMk id="5" creationId="{BB2F8EC1-4D53-19EB-C2D6-4A4457398483}"/>
          </ac:picMkLst>
        </pc:picChg>
        <pc:picChg chg="mod">
          <ac:chgData name="Toby Donaldson" userId="2e6e5431-bb17-4c41-9985-d39c50d83c73" providerId="ADAL" clId="{2453E09C-75C2-448A-84BE-EA76793F61AE}" dt="2023-11-17T21:58:09.223" v="978" actId="1076"/>
          <ac:picMkLst>
            <pc:docMk/>
            <pc:sldMk cId="2285444466" sldId="365"/>
            <ac:picMk id="1028" creationId="{7A6267ED-D59D-302D-BB3E-B0D7D2372B71}"/>
          </ac:picMkLst>
        </pc:picChg>
        <pc:cxnChg chg="add mod">
          <ac:chgData name="Toby Donaldson" userId="2e6e5431-bb17-4c41-9985-d39c50d83c73" providerId="ADAL" clId="{2453E09C-75C2-448A-84BE-EA76793F61AE}" dt="2023-11-17T21:58:01.058" v="977" actId="208"/>
          <ac:cxnSpMkLst>
            <pc:docMk/>
            <pc:sldMk cId="2285444466" sldId="365"/>
            <ac:cxnSpMk id="44" creationId="{037AA7A5-AE94-DE66-B60D-0D7AFD7982A8}"/>
          </ac:cxnSpMkLst>
        </pc:cxnChg>
        <pc:cxnChg chg="add mod">
          <ac:chgData name="Toby Donaldson" userId="2e6e5431-bb17-4c41-9985-d39c50d83c73" providerId="ADAL" clId="{2453E09C-75C2-448A-84BE-EA76793F61AE}" dt="2023-11-17T21:58:26.030" v="982" actId="14100"/>
          <ac:cxnSpMkLst>
            <pc:docMk/>
            <pc:sldMk cId="2285444466" sldId="365"/>
            <ac:cxnSpMk id="45" creationId="{83819D2E-98D2-7E76-7E60-C3FCCB1F3117}"/>
          </ac:cxnSpMkLst>
        </pc:cxnChg>
        <pc:cxnChg chg="add mod">
          <ac:chgData name="Toby Donaldson" userId="2e6e5431-bb17-4c41-9985-d39c50d83c73" providerId="ADAL" clId="{2453E09C-75C2-448A-84BE-EA76793F61AE}" dt="2023-11-17T21:59:04.576" v="993" actId="14100"/>
          <ac:cxnSpMkLst>
            <pc:docMk/>
            <pc:sldMk cId="2285444466" sldId="365"/>
            <ac:cxnSpMk id="49" creationId="{618DCDE1-7CFE-41C7-8FA6-6D5A6EC42C81}"/>
          </ac:cxnSpMkLst>
        </pc:cxnChg>
        <pc:cxnChg chg="add mod">
          <ac:chgData name="Toby Donaldson" userId="2e6e5431-bb17-4c41-9985-d39c50d83c73" providerId="ADAL" clId="{2453E09C-75C2-448A-84BE-EA76793F61AE}" dt="2023-11-17T21:59:00.992" v="992" actId="14100"/>
          <ac:cxnSpMkLst>
            <pc:docMk/>
            <pc:sldMk cId="2285444466" sldId="365"/>
            <ac:cxnSpMk id="52" creationId="{C88F2664-BDC9-16E8-5C54-2A292D7308BE}"/>
          </ac:cxnSpMkLst>
        </pc:cxnChg>
        <pc:cxnChg chg="add del mod">
          <ac:chgData name="Toby Donaldson" userId="2e6e5431-bb17-4c41-9985-d39c50d83c73" providerId="ADAL" clId="{2453E09C-75C2-448A-84BE-EA76793F61AE}" dt="2023-11-17T21:59:18.078" v="995"/>
          <ac:cxnSpMkLst>
            <pc:docMk/>
            <pc:sldMk cId="2285444466" sldId="365"/>
            <ac:cxnSpMk id="58" creationId="{D364B27A-AE6C-0D7B-FBBB-67408A6A23AA}"/>
          </ac:cxnSpMkLst>
        </pc:cxnChg>
        <pc:cxnChg chg="add mod">
          <ac:chgData name="Toby Donaldson" userId="2e6e5431-bb17-4c41-9985-d39c50d83c73" providerId="ADAL" clId="{2453E09C-75C2-448A-84BE-EA76793F61AE}" dt="2023-11-17T21:59:31.984" v="998" actId="14100"/>
          <ac:cxnSpMkLst>
            <pc:docMk/>
            <pc:sldMk cId="2285444466" sldId="365"/>
            <ac:cxnSpMk id="59" creationId="{B7D31710-B9C0-59F4-A57D-2A9B40136134}"/>
          </ac:cxnSpMkLst>
        </pc:cxnChg>
        <pc:cxnChg chg="add mod">
          <ac:chgData name="Toby Donaldson" userId="2e6e5431-bb17-4c41-9985-d39c50d83c73" providerId="ADAL" clId="{2453E09C-75C2-448A-84BE-EA76793F61AE}" dt="2023-11-17T22:00:01.532" v="1005" actId="14100"/>
          <ac:cxnSpMkLst>
            <pc:docMk/>
            <pc:sldMk cId="2285444466" sldId="365"/>
            <ac:cxnSpMk id="61" creationId="{F8218959-1524-21A8-4018-9932653D9A4D}"/>
          </ac:cxnSpMkLst>
        </pc:cxnChg>
        <pc:cxnChg chg="add mod">
          <ac:chgData name="Toby Donaldson" userId="2e6e5431-bb17-4c41-9985-d39c50d83c73" providerId="ADAL" clId="{2453E09C-75C2-448A-84BE-EA76793F61AE}" dt="2023-11-17T22:00:12.637" v="1007" actId="14100"/>
          <ac:cxnSpMkLst>
            <pc:docMk/>
            <pc:sldMk cId="2285444466" sldId="365"/>
            <ac:cxnSpMk id="1025" creationId="{1EC133EE-EC97-543B-A61C-E6E21869908D}"/>
          </ac:cxnSpMkLst>
        </pc:cxnChg>
        <pc:cxnChg chg="add mod">
          <ac:chgData name="Toby Donaldson" userId="2e6e5431-bb17-4c41-9985-d39c50d83c73" providerId="ADAL" clId="{2453E09C-75C2-448A-84BE-EA76793F61AE}" dt="2023-11-17T22:00:38.214" v="1012" actId="14100"/>
          <ac:cxnSpMkLst>
            <pc:docMk/>
            <pc:sldMk cId="2285444466" sldId="365"/>
            <ac:cxnSpMk id="1031" creationId="{C4C489D1-7A34-5CB8-9019-8A552CB0B833}"/>
          </ac:cxnSpMkLst>
        </pc:cxnChg>
        <pc:cxnChg chg="add mod">
          <ac:chgData name="Toby Donaldson" userId="2e6e5431-bb17-4c41-9985-d39c50d83c73" providerId="ADAL" clId="{2453E09C-75C2-448A-84BE-EA76793F61AE}" dt="2023-11-17T22:00:53.527" v="1016" actId="14100"/>
          <ac:cxnSpMkLst>
            <pc:docMk/>
            <pc:sldMk cId="2285444466" sldId="365"/>
            <ac:cxnSpMk id="1035" creationId="{13BE4452-11DE-E960-F66A-827540DFC7EE}"/>
          </ac:cxnSpMkLst>
        </pc:cxnChg>
      </pc:sldChg>
      <pc:sldChg chg="add del">
        <pc:chgData name="Toby Donaldson" userId="2e6e5431-bb17-4c41-9985-d39c50d83c73" providerId="ADAL" clId="{2453E09C-75C2-448A-84BE-EA76793F61AE}" dt="2023-11-17T21:47:22.122" v="687" actId="2696"/>
        <pc:sldMkLst>
          <pc:docMk/>
          <pc:sldMk cId="2857226482" sldId="365"/>
        </pc:sldMkLst>
      </pc:sldChg>
      <pc:sldChg chg="addSp modSp add mod ord">
        <pc:chgData name="Toby Donaldson" userId="2e6e5431-bb17-4c41-9985-d39c50d83c73" providerId="ADAL" clId="{2453E09C-75C2-448A-84BE-EA76793F61AE}" dt="2023-11-17T23:11:34.342" v="1129"/>
        <pc:sldMkLst>
          <pc:docMk/>
          <pc:sldMk cId="1985936238" sldId="366"/>
        </pc:sldMkLst>
        <pc:spChg chg="mod">
          <ac:chgData name="Toby Donaldson" userId="2e6e5431-bb17-4c41-9985-d39c50d83c73" providerId="ADAL" clId="{2453E09C-75C2-448A-84BE-EA76793F61AE}" dt="2023-11-17T22:04:09.602" v="1086" actId="20577"/>
          <ac:spMkLst>
            <pc:docMk/>
            <pc:sldMk cId="1985936238" sldId="366"/>
            <ac:spMk id="3" creationId="{2C43338E-AF17-A90C-835D-9A3118B92CAD}"/>
          </ac:spMkLst>
        </pc:sp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985936238" sldId="366"/>
            <ac:inkMk id="41" creationId="{540BB7C5-FE6E-C205-AB49-8ED3B76F91C5}"/>
          </ac:inkMkLst>
        </pc:inkChg>
      </pc:sldChg>
      <pc:sldChg chg="addSp add">
        <pc:chgData name="Toby Donaldson" userId="2e6e5431-bb17-4c41-9985-d39c50d83c73" providerId="ADAL" clId="{2453E09C-75C2-448A-84BE-EA76793F61AE}" dt="2023-11-17T23:11:34.342" v="1129"/>
        <pc:sldMkLst>
          <pc:docMk/>
          <pc:sldMk cId="1768313640" sldId="367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768313640" sldId="367"/>
            <ac:inkMk id="6" creationId="{0C9740AF-3294-0EA3-0B07-8A67D0295248}"/>
          </ac:inkMkLst>
        </pc:inkChg>
      </pc:sldChg>
      <pc:sldChg chg="addSp add">
        <pc:chgData name="Toby Donaldson" userId="2e6e5431-bb17-4c41-9985-d39c50d83c73" providerId="ADAL" clId="{2453E09C-75C2-448A-84BE-EA76793F61AE}" dt="2023-11-17T23:11:34.342" v="1129"/>
        <pc:sldMkLst>
          <pc:docMk/>
          <pc:sldMk cId="1134220248" sldId="368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134220248" sldId="368"/>
            <ac:inkMk id="31" creationId="{0802D61A-2070-F5F9-C2A9-68C5814840EF}"/>
          </ac:inkMkLst>
        </pc:inkChg>
      </pc:sldChg>
    </pc:docChg>
  </pc:docChgLst>
  <pc:docChgLst>
    <pc:chgData name="Toby Donaldson" userId="2e6e5431-bb17-4c41-9985-d39c50d83c73" providerId="ADAL" clId="{7F23DD3C-EE88-4E09-B912-3847A853AACE}"/>
    <pc:docChg chg="undo redo custSel addSld delSld modSld sldOrd addSection delSection modSection">
      <pc:chgData name="Toby Donaldson" userId="2e6e5431-bb17-4c41-9985-d39c50d83c73" providerId="ADAL" clId="{7F23DD3C-EE88-4E09-B912-3847A853AACE}" dt="2023-07-17T07:21:35.222" v="13760" actId="14100"/>
      <pc:docMkLst>
        <pc:docMk/>
      </pc:docMkLst>
      <pc:sldChg chg="modSp mod ord">
        <pc:chgData name="Toby Donaldson" userId="2e6e5431-bb17-4c41-9985-d39c50d83c73" providerId="ADAL" clId="{7F23DD3C-EE88-4E09-B912-3847A853AACE}" dt="2023-07-16T02:30:44.129" v="10360"/>
        <pc:sldMkLst>
          <pc:docMk/>
          <pc:sldMk cId="1170275916" sldId="256"/>
        </pc:sldMkLst>
        <pc:spChg chg="mod">
          <ac:chgData name="Toby Donaldson" userId="2e6e5431-bb17-4c41-9985-d39c50d83c73" providerId="ADAL" clId="{7F23DD3C-EE88-4E09-B912-3847A853AACE}" dt="2023-07-11T23:08:48.955" v="27" actId="20577"/>
          <ac:spMkLst>
            <pc:docMk/>
            <pc:sldMk cId="1170275916" sldId="256"/>
            <ac:spMk id="2" creationId="{854770BE-8335-8CC5-A18B-872BA86F3CA0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65126330" sldId="25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122149151" sldId="25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43231242" sldId="26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284062246" sldId="26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37811821" sldId="26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88445450" sldId="26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26615821" sldId="264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93772560" sldId="26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914029144" sldId="26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64315593" sldId="26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55625503" sldId="26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23571246" sldId="27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34616673" sldId="27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80430539" sldId="27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0315991" sldId="273"/>
        </pc:sldMkLst>
      </pc:sldChg>
      <pc:sldChg chg="addSp delSp modSp mod ord">
        <pc:chgData name="Toby Donaldson" userId="2e6e5431-bb17-4c41-9985-d39c50d83c73" providerId="ADAL" clId="{7F23DD3C-EE88-4E09-B912-3847A853AACE}" dt="2023-07-16T03:09:17.423" v="11642"/>
        <pc:sldMkLst>
          <pc:docMk/>
          <pc:sldMk cId="2404450913" sldId="274"/>
        </pc:sldMkLst>
        <pc:spChg chg="mod">
          <ac:chgData name="Toby Donaldson" userId="2e6e5431-bb17-4c41-9985-d39c50d83c73" providerId="ADAL" clId="{7F23DD3C-EE88-4E09-B912-3847A853AACE}" dt="2023-07-11T23:10:44.699" v="218" actId="20577"/>
          <ac:spMkLst>
            <pc:docMk/>
            <pc:sldMk cId="2404450913" sldId="274"/>
            <ac:spMk id="2" creationId="{DAC52906-7C32-BCCD-C0C4-D83543BE2C1E}"/>
          </ac:spMkLst>
        </pc:spChg>
        <pc:spChg chg="del mod">
          <ac:chgData name="Toby Donaldson" userId="2e6e5431-bb17-4c41-9985-d39c50d83c73" providerId="ADAL" clId="{7F23DD3C-EE88-4E09-B912-3847A853AACE}" dt="2023-07-14T03:45:37.535" v="6918" actId="21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40.622" v="6919" actId="21"/>
          <ac:spMkLst>
            <pc:docMk/>
            <pc:sldMk cId="2404450913" sldId="274"/>
            <ac:spMk id="6" creationId="{F9A14C33-C321-704D-0373-FD5A1718EFFD}"/>
          </ac:spMkLst>
        </pc:spChg>
        <pc:spChg chg="add mod">
          <ac:chgData name="Toby Donaldson" userId="2e6e5431-bb17-4c41-9985-d39c50d83c73" providerId="ADAL" clId="{7F23DD3C-EE88-4E09-B912-3847A853AACE}" dt="2023-07-14T03:45:47.734" v="6920"/>
          <ac:spMkLst>
            <pc:docMk/>
            <pc:sldMk cId="2404450913" sldId="274"/>
            <ac:spMk id="7" creationId="{BF612A04-CE7A-C52C-0AE9-CCABBC9F31CF}"/>
          </ac:spMkLst>
        </pc:spChg>
        <pc:spChg chg="del">
          <ac:chgData name="Toby Donaldson" userId="2e6e5431-bb17-4c41-9985-d39c50d83c73" providerId="ADAL" clId="{7F23DD3C-EE88-4E09-B912-3847A853AACE}" dt="2023-07-11T23:09:40.032" v="185" actId="21"/>
          <ac:spMkLst>
            <pc:docMk/>
            <pc:sldMk cId="2404450913" sldId="274"/>
            <ac:spMk id="19" creationId="{4D0C0BD2-6F03-E573-660B-9A77B4B66EB2}"/>
          </ac:spMkLst>
        </pc:spChg>
        <pc:spChg chg="del">
          <ac:chgData name="Toby Donaldson" userId="2e6e5431-bb17-4c41-9985-d39c50d83c73" providerId="ADAL" clId="{7F23DD3C-EE88-4E09-B912-3847A853AACE}" dt="2023-07-11T23:10:56.997" v="220" actId="21"/>
          <ac:spMkLst>
            <pc:docMk/>
            <pc:sldMk cId="2404450913" sldId="274"/>
            <ac:spMk id="24" creationId="{4B70D9BE-94B8-FC3E-4852-795D7B193B1C}"/>
          </ac:spMkLst>
        </pc:spChg>
        <pc:picChg chg="add del mod">
          <ac:chgData name="Toby Donaldson" userId="2e6e5431-bb17-4c41-9985-d39c50d83c73" providerId="ADAL" clId="{7F23DD3C-EE88-4E09-B912-3847A853AACE}" dt="2023-07-11T23:11:36.046" v="224" actId="21"/>
          <ac:picMkLst>
            <pc:docMk/>
            <pc:sldMk cId="2404450913" sldId="274"/>
            <ac:picMk id="6" creationId="{606F1863-5FA9-9BC5-191A-2922C6034D23}"/>
          </ac:picMkLst>
        </pc:picChg>
        <pc:picChg chg="add del mod">
          <ac:chgData name="Toby Donaldson" userId="2e6e5431-bb17-4c41-9985-d39c50d83c73" providerId="ADAL" clId="{7F23DD3C-EE88-4E09-B912-3847A853AACE}" dt="2023-07-14T03:43:50.713" v="6897" actId="21"/>
          <ac:picMkLst>
            <pc:docMk/>
            <pc:sldMk cId="2404450913" sldId="274"/>
            <ac:picMk id="8" creationId="{31DE1692-870B-DF88-AA92-2832BC896E66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6964257" sldId="275"/>
        </pc:sldMkLst>
      </pc:sldChg>
      <pc:sldChg chg="add del">
        <pc:chgData name="Toby Donaldson" userId="2e6e5431-bb17-4c41-9985-d39c50d83c73" providerId="ADAL" clId="{7F23DD3C-EE88-4E09-B912-3847A853AACE}" dt="2023-07-11T23:17:04.081" v="380" actId="2696"/>
        <pc:sldMkLst>
          <pc:docMk/>
          <pc:sldMk cId="4014285534" sldId="27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74003772" sldId="276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045521080" sldId="276"/>
        </pc:sldMkLst>
        <pc:spChg chg="del">
          <ac:chgData name="Toby Donaldson" userId="2e6e5431-bb17-4c41-9985-d39c50d83c73" providerId="ADAL" clId="{7F23DD3C-EE88-4E09-B912-3847A853AACE}" dt="2023-07-14T03:44:54.969" v="6904" actId="21"/>
          <ac:spMkLst>
            <pc:docMk/>
            <pc:sldMk cId="4045521080" sldId="276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14:51.351" v="301" actId="20577"/>
          <ac:spMkLst>
            <pc:docMk/>
            <pc:sldMk cId="4045521080" sldId="276"/>
            <ac:spMk id="5" creationId="{62055AFE-D812-867D-5B09-71B7F4DAC1D9}"/>
          </ac:spMkLst>
        </pc:spChg>
        <pc:spChg chg="add mod">
          <ac:chgData name="Toby Donaldson" userId="2e6e5431-bb17-4c41-9985-d39c50d83c73" providerId="ADAL" clId="{7F23DD3C-EE88-4E09-B912-3847A853AACE}" dt="2023-07-11T23:13:16.188" v="240" actId="164"/>
          <ac:spMkLst>
            <pc:docMk/>
            <pc:sldMk cId="4045521080" sldId="276"/>
            <ac:spMk id="6" creationId="{44979010-5ABD-9B6A-76F5-1243DCD2E832}"/>
          </ac:spMkLst>
        </pc:spChg>
        <pc:spChg chg="add del mod">
          <ac:chgData name="Toby Donaldson" userId="2e6e5431-bb17-4c41-9985-d39c50d83c73" providerId="ADAL" clId="{7F23DD3C-EE88-4E09-B912-3847A853AACE}" dt="2023-07-14T03:44:57.391" v="6905" actId="21"/>
          <ac:spMkLst>
            <pc:docMk/>
            <pc:sldMk cId="4045521080" sldId="276"/>
            <ac:spMk id="9" creationId="{B98C1599-402C-FDB4-A1C3-4DDDF91630A5}"/>
          </ac:spMkLst>
        </pc:spChg>
        <pc:spChg chg="add del mod">
          <ac:chgData name="Toby Donaldson" userId="2e6e5431-bb17-4c41-9985-d39c50d83c73" providerId="ADAL" clId="{7F23DD3C-EE88-4E09-B912-3847A853AACE}" dt="2023-07-11T23:13:32.013" v="258"/>
          <ac:spMkLst>
            <pc:docMk/>
            <pc:sldMk cId="4045521080" sldId="276"/>
            <ac:spMk id="9" creationId="{EF279CF4-988E-CDB1-5F05-35F3A3F2570D}"/>
          </ac:spMkLst>
        </pc:spChg>
        <pc:spChg chg="add mod">
          <ac:chgData name="Toby Donaldson" userId="2e6e5431-bb17-4c41-9985-d39c50d83c73" providerId="ADAL" clId="{7F23DD3C-EE88-4E09-B912-3847A853AACE}" dt="2023-07-14T03:45:49.478" v="6921"/>
          <ac:spMkLst>
            <pc:docMk/>
            <pc:sldMk cId="4045521080" sldId="276"/>
            <ac:spMk id="10" creationId="{4B04E702-038D-4740-0364-E0028638D147}"/>
          </ac:spMkLst>
        </pc:spChg>
        <pc:spChg chg="add del mod">
          <ac:chgData name="Toby Donaldson" userId="2e6e5431-bb17-4c41-9985-d39c50d83c73" providerId="ADAL" clId="{7F23DD3C-EE88-4E09-B912-3847A853AACE}" dt="2023-07-11T23:13:31.629" v="257"/>
          <ac:spMkLst>
            <pc:docMk/>
            <pc:sldMk cId="4045521080" sldId="276"/>
            <ac:spMk id="10" creationId="{E3C6E38B-C862-D706-16C1-3B548C7C5F5A}"/>
          </ac:spMkLst>
        </pc:spChg>
        <pc:spChg chg="add del mod">
          <ac:chgData name="Toby Donaldson" userId="2e6e5431-bb17-4c41-9985-d39c50d83c73" providerId="ADAL" clId="{7F23DD3C-EE88-4E09-B912-3847A853AACE}" dt="2023-07-11T23:13:31.469" v="256"/>
          <ac:spMkLst>
            <pc:docMk/>
            <pc:sldMk cId="4045521080" sldId="276"/>
            <ac:spMk id="11" creationId="{46617BC5-A5F0-A6B1-D2C1-546509B2F6CA}"/>
          </ac:spMkLst>
        </pc:spChg>
        <pc:spChg chg="add del mod">
          <ac:chgData name="Toby Donaldson" userId="2e6e5431-bb17-4c41-9985-d39c50d83c73" providerId="ADAL" clId="{7F23DD3C-EE88-4E09-B912-3847A853AACE}" dt="2023-07-11T23:13:31.313" v="255"/>
          <ac:spMkLst>
            <pc:docMk/>
            <pc:sldMk cId="4045521080" sldId="276"/>
            <ac:spMk id="12" creationId="{13856597-1854-1440-F97E-B6F540C4964B}"/>
          </ac:spMkLst>
        </pc:spChg>
        <pc:spChg chg="add del mod">
          <ac:chgData name="Toby Donaldson" userId="2e6e5431-bb17-4c41-9985-d39c50d83c73" providerId="ADAL" clId="{7F23DD3C-EE88-4E09-B912-3847A853AACE}" dt="2023-07-11T23:13:31.125" v="254"/>
          <ac:spMkLst>
            <pc:docMk/>
            <pc:sldMk cId="4045521080" sldId="276"/>
            <ac:spMk id="13" creationId="{8A35ACBC-8B0D-DBF9-FBE6-23C8B0946D1F}"/>
          </ac:spMkLst>
        </pc:spChg>
        <pc:spChg chg="add del mod">
          <ac:chgData name="Toby Donaldson" userId="2e6e5431-bb17-4c41-9985-d39c50d83c73" providerId="ADAL" clId="{7F23DD3C-EE88-4E09-B912-3847A853AACE}" dt="2023-07-11T23:13:30.804" v="253"/>
          <ac:spMkLst>
            <pc:docMk/>
            <pc:sldMk cId="4045521080" sldId="276"/>
            <ac:spMk id="14" creationId="{97268DDF-C90A-5933-49CC-E1B62035ED7A}"/>
          </ac:spMkLst>
        </pc:spChg>
        <pc:spChg chg="add del mod">
          <ac:chgData name="Toby Donaldson" userId="2e6e5431-bb17-4c41-9985-d39c50d83c73" providerId="ADAL" clId="{7F23DD3C-EE88-4E09-B912-3847A853AACE}" dt="2023-07-11T23:13:30.646" v="252"/>
          <ac:spMkLst>
            <pc:docMk/>
            <pc:sldMk cId="4045521080" sldId="276"/>
            <ac:spMk id="15" creationId="{8D639B19-EBB6-611D-D98B-3C7349CB7A13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7" creationId="{B0AC716A-D74A-C34B-C5C6-6188FB89D65D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8" creationId="{15350AD0-7E5F-312B-0F7F-BF6DAF0D8C0B}"/>
          </ac:spMkLst>
        </pc:spChg>
        <pc:spChg chg="mod">
          <ac:chgData name="Toby Donaldson" userId="2e6e5431-bb17-4c41-9985-d39c50d83c73" providerId="ADAL" clId="{7F23DD3C-EE88-4E09-B912-3847A853AACE}" dt="2023-07-11T23:14:35.854" v="295" actId="20577"/>
          <ac:spMkLst>
            <pc:docMk/>
            <pc:sldMk cId="4045521080" sldId="276"/>
            <ac:spMk id="20" creationId="{60BCAA5B-933A-5A91-046B-9299F90B8A0E}"/>
          </ac:spMkLst>
        </pc:spChg>
        <pc:spChg chg="mod">
          <ac:chgData name="Toby Donaldson" userId="2e6e5431-bb17-4c41-9985-d39c50d83c73" providerId="ADAL" clId="{7F23DD3C-EE88-4E09-B912-3847A853AACE}" dt="2023-07-11T23:13:45.959" v="262"/>
          <ac:spMkLst>
            <pc:docMk/>
            <pc:sldMk cId="4045521080" sldId="276"/>
            <ac:spMk id="21" creationId="{3FA30EC7-027E-9343-7742-3E0FEF2B8398}"/>
          </ac:spMkLst>
        </pc:spChg>
        <pc:spChg chg="mod">
          <ac:chgData name="Toby Donaldson" userId="2e6e5431-bb17-4c41-9985-d39c50d83c73" providerId="ADAL" clId="{7F23DD3C-EE88-4E09-B912-3847A853AACE}" dt="2023-07-11T23:14:48.279" v="300" actId="20577"/>
          <ac:spMkLst>
            <pc:docMk/>
            <pc:sldMk cId="4045521080" sldId="276"/>
            <ac:spMk id="23" creationId="{8DDE541C-CF17-31F4-69C4-B652C9B5C35B}"/>
          </ac:spMkLst>
        </pc:spChg>
        <pc:spChg chg="mod">
          <ac:chgData name="Toby Donaldson" userId="2e6e5431-bb17-4c41-9985-d39c50d83c73" providerId="ADAL" clId="{7F23DD3C-EE88-4E09-B912-3847A853AACE}" dt="2023-07-11T23:13:46.240" v="263"/>
          <ac:spMkLst>
            <pc:docMk/>
            <pc:sldMk cId="4045521080" sldId="276"/>
            <ac:spMk id="24" creationId="{B7E8F241-0094-38DC-8074-919097BCC29E}"/>
          </ac:spMkLst>
        </pc:spChg>
        <pc:spChg chg="mod">
          <ac:chgData name="Toby Donaldson" userId="2e6e5431-bb17-4c41-9985-d39c50d83c73" providerId="ADAL" clId="{7F23DD3C-EE88-4E09-B912-3847A853AACE}" dt="2023-07-11T23:14:46.352" v="299" actId="20577"/>
          <ac:spMkLst>
            <pc:docMk/>
            <pc:sldMk cId="4045521080" sldId="276"/>
            <ac:spMk id="26" creationId="{A8F12B8F-EF64-6D68-8BC4-20B08304A4DC}"/>
          </ac:spMkLst>
        </pc:spChg>
        <pc:spChg chg="mod">
          <ac:chgData name="Toby Donaldson" userId="2e6e5431-bb17-4c41-9985-d39c50d83c73" providerId="ADAL" clId="{7F23DD3C-EE88-4E09-B912-3847A853AACE}" dt="2023-07-11T23:13:46.465" v="264"/>
          <ac:spMkLst>
            <pc:docMk/>
            <pc:sldMk cId="4045521080" sldId="276"/>
            <ac:spMk id="27" creationId="{8DC759FD-0923-2622-FDD3-C9409C991667}"/>
          </ac:spMkLst>
        </pc:spChg>
        <pc:spChg chg="mod">
          <ac:chgData name="Toby Donaldson" userId="2e6e5431-bb17-4c41-9985-d39c50d83c73" providerId="ADAL" clId="{7F23DD3C-EE88-4E09-B912-3847A853AACE}" dt="2023-07-11T23:14:33.743" v="294" actId="20577"/>
          <ac:spMkLst>
            <pc:docMk/>
            <pc:sldMk cId="4045521080" sldId="276"/>
            <ac:spMk id="29" creationId="{E7643E76-905F-E6ED-7A1C-3FF6AD15D01C}"/>
          </ac:spMkLst>
        </pc:spChg>
        <pc:spChg chg="mod">
          <ac:chgData name="Toby Donaldson" userId="2e6e5431-bb17-4c41-9985-d39c50d83c73" providerId="ADAL" clId="{7F23DD3C-EE88-4E09-B912-3847A853AACE}" dt="2023-07-11T23:13:46.680" v="265"/>
          <ac:spMkLst>
            <pc:docMk/>
            <pc:sldMk cId="4045521080" sldId="276"/>
            <ac:spMk id="30" creationId="{DC01D67A-30C4-533C-BF46-2DA2861BBD99}"/>
          </ac:spMkLst>
        </pc:spChg>
        <pc:spChg chg="mod">
          <ac:chgData name="Toby Donaldson" userId="2e6e5431-bb17-4c41-9985-d39c50d83c73" providerId="ADAL" clId="{7F23DD3C-EE88-4E09-B912-3847A853AACE}" dt="2023-07-11T23:14:37.879" v="296" actId="20577"/>
          <ac:spMkLst>
            <pc:docMk/>
            <pc:sldMk cId="4045521080" sldId="276"/>
            <ac:spMk id="32" creationId="{BDF6E2BE-ECDD-DADB-0F7F-3EFE75E46312}"/>
          </ac:spMkLst>
        </pc:spChg>
        <pc:spChg chg="mod">
          <ac:chgData name="Toby Donaldson" userId="2e6e5431-bb17-4c41-9985-d39c50d83c73" providerId="ADAL" clId="{7F23DD3C-EE88-4E09-B912-3847A853AACE}" dt="2023-07-11T23:13:46.927" v="266"/>
          <ac:spMkLst>
            <pc:docMk/>
            <pc:sldMk cId="4045521080" sldId="276"/>
            <ac:spMk id="33" creationId="{798BF8FA-5012-3212-1B62-DB10F78B479C}"/>
          </ac:spMkLst>
        </pc:spChg>
        <pc:spChg chg="mod">
          <ac:chgData name="Toby Donaldson" userId="2e6e5431-bb17-4c41-9985-d39c50d83c73" providerId="ADAL" clId="{7F23DD3C-EE88-4E09-B912-3847A853AACE}" dt="2023-07-11T23:14:41.294" v="297" actId="20577"/>
          <ac:spMkLst>
            <pc:docMk/>
            <pc:sldMk cId="4045521080" sldId="276"/>
            <ac:spMk id="35" creationId="{E7EEE013-5926-A720-2BCB-17CE223A8335}"/>
          </ac:spMkLst>
        </pc:spChg>
        <pc:spChg chg="mod">
          <ac:chgData name="Toby Donaldson" userId="2e6e5431-bb17-4c41-9985-d39c50d83c73" providerId="ADAL" clId="{7F23DD3C-EE88-4E09-B912-3847A853AACE}" dt="2023-07-11T23:13:47.168" v="267"/>
          <ac:spMkLst>
            <pc:docMk/>
            <pc:sldMk cId="4045521080" sldId="276"/>
            <ac:spMk id="36" creationId="{E2B39ECD-0C33-FBB3-F46B-0F580296163A}"/>
          </ac:spMkLst>
        </pc:spChg>
        <pc:spChg chg="mod">
          <ac:chgData name="Toby Donaldson" userId="2e6e5431-bb17-4c41-9985-d39c50d83c73" providerId="ADAL" clId="{7F23DD3C-EE88-4E09-B912-3847A853AACE}" dt="2023-07-11T23:14:44.152" v="298" actId="20577"/>
          <ac:spMkLst>
            <pc:docMk/>
            <pc:sldMk cId="4045521080" sldId="276"/>
            <ac:spMk id="38" creationId="{7B2FEDAA-F4C2-F8C1-4CC8-C98BD41C4D56}"/>
          </ac:spMkLst>
        </pc:spChg>
        <pc:spChg chg="mod">
          <ac:chgData name="Toby Donaldson" userId="2e6e5431-bb17-4c41-9985-d39c50d83c73" providerId="ADAL" clId="{7F23DD3C-EE88-4E09-B912-3847A853AACE}" dt="2023-07-11T23:13:47.424" v="268"/>
          <ac:spMkLst>
            <pc:docMk/>
            <pc:sldMk cId="4045521080" sldId="276"/>
            <ac:spMk id="39" creationId="{E608A60E-E56C-B14B-AC65-5E6FEEC8CE7F}"/>
          </ac:spMkLst>
        </pc:spChg>
        <pc:spChg chg="add mod">
          <ac:chgData name="Toby Donaldson" userId="2e6e5431-bb17-4c41-9985-d39c50d83c73" providerId="ADAL" clId="{7F23DD3C-EE88-4E09-B912-3847A853AACE}" dt="2023-07-11T23:53:46.328" v="1019" actId="113"/>
          <ac:spMkLst>
            <pc:docMk/>
            <pc:sldMk cId="4045521080" sldId="276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0:08.143" v="511" actId="207"/>
          <ac:spMkLst>
            <pc:docMk/>
            <pc:sldMk cId="4045521080" sldId="276"/>
            <ac:spMk id="61" creationId="{28F37167-D7CE-4563-1CE2-6F83E9A7EE22}"/>
          </ac:spMkLst>
        </pc:spChg>
        <pc:spChg chg="add mod">
          <ac:chgData name="Toby Donaldson" userId="2e6e5431-bb17-4c41-9985-d39c50d83c73" providerId="ADAL" clId="{7F23DD3C-EE88-4E09-B912-3847A853AACE}" dt="2023-07-11T23:54:08.878" v="1065" actId="1076"/>
          <ac:spMkLst>
            <pc:docMk/>
            <pc:sldMk cId="4045521080" sldId="276"/>
            <ac:spMk id="62" creationId="{FF405ED6-D4DD-A9DB-34B9-CD1D9EFF4FB1}"/>
          </ac:spMkLst>
        </pc:spChg>
        <pc:grpChg chg="add mod">
          <ac:chgData name="Toby Donaldson" userId="2e6e5431-bb17-4c41-9985-d39c50d83c73" providerId="ADAL" clId="{7F23DD3C-EE88-4E09-B912-3847A853AACE}" dt="2023-07-11T23:14:04.763" v="280" actId="1076"/>
          <ac:grpSpMkLst>
            <pc:docMk/>
            <pc:sldMk cId="4045521080" sldId="276"/>
            <ac:grpSpMk id="7" creationId="{22B9E8B6-F4BF-9B72-69E4-646C8E03FD09}"/>
          </ac:grpSpMkLst>
        </pc:grpChg>
        <pc:grpChg chg="add del mod">
          <ac:chgData name="Toby Donaldson" userId="2e6e5431-bb17-4c41-9985-d39c50d83c73" providerId="ADAL" clId="{7F23DD3C-EE88-4E09-B912-3847A853AACE}" dt="2023-07-11T23:13:30.324" v="250"/>
          <ac:grpSpMkLst>
            <pc:docMk/>
            <pc:sldMk cId="4045521080" sldId="276"/>
            <ac:grpSpMk id="16" creationId="{C76D0B54-028E-4163-37FF-6F68359CB812}"/>
          </ac:grpSpMkLst>
        </pc:grpChg>
        <pc:grpChg chg="add mod">
          <ac:chgData name="Toby Donaldson" userId="2e6e5431-bb17-4c41-9985-d39c50d83c73" providerId="ADAL" clId="{7F23DD3C-EE88-4E09-B912-3847A853AACE}" dt="2023-07-11T23:14:26.075" v="292" actId="1076"/>
          <ac:grpSpMkLst>
            <pc:docMk/>
            <pc:sldMk cId="4045521080" sldId="276"/>
            <ac:grpSpMk id="19" creationId="{3E69FA43-91D8-2CD5-875A-D1BEE150D62E}"/>
          </ac:grpSpMkLst>
        </pc:grpChg>
        <pc:grpChg chg="add mod">
          <ac:chgData name="Toby Donaldson" userId="2e6e5431-bb17-4c41-9985-d39c50d83c73" providerId="ADAL" clId="{7F23DD3C-EE88-4E09-B912-3847A853AACE}" dt="2023-07-11T23:14:28.255" v="293" actId="1076"/>
          <ac:grpSpMkLst>
            <pc:docMk/>
            <pc:sldMk cId="4045521080" sldId="276"/>
            <ac:grpSpMk id="22" creationId="{472A8E87-F5E0-6A85-0AE1-A46417443A4B}"/>
          </ac:grpSpMkLst>
        </pc:grpChg>
        <pc:grpChg chg="add mod">
          <ac:chgData name="Toby Donaldson" userId="2e6e5431-bb17-4c41-9985-d39c50d83c73" providerId="ADAL" clId="{7F23DD3C-EE88-4E09-B912-3847A853AACE}" dt="2023-07-11T23:14:20.504" v="289" actId="1076"/>
          <ac:grpSpMkLst>
            <pc:docMk/>
            <pc:sldMk cId="4045521080" sldId="276"/>
            <ac:grpSpMk id="25" creationId="{48590F3E-7DD5-1DBB-E8C8-C5D32ED7C3D4}"/>
          </ac:grpSpMkLst>
        </pc:grpChg>
        <pc:grpChg chg="add mod">
          <ac:chgData name="Toby Donaldson" userId="2e6e5431-bb17-4c41-9985-d39c50d83c73" providerId="ADAL" clId="{7F23DD3C-EE88-4E09-B912-3847A853AACE}" dt="2023-07-11T23:14:15.909" v="288" actId="1076"/>
          <ac:grpSpMkLst>
            <pc:docMk/>
            <pc:sldMk cId="4045521080" sldId="276"/>
            <ac:grpSpMk id="28" creationId="{D2F000AC-8B5E-7006-84B3-A8C41E49D924}"/>
          </ac:grpSpMkLst>
        </pc:grpChg>
        <pc:grpChg chg="add mod">
          <ac:chgData name="Toby Donaldson" userId="2e6e5431-bb17-4c41-9985-d39c50d83c73" providerId="ADAL" clId="{7F23DD3C-EE88-4E09-B912-3847A853AACE}" dt="2023-07-11T23:14:24.724" v="291" actId="1076"/>
          <ac:grpSpMkLst>
            <pc:docMk/>
            <pc:sldMk cId="4045521080" sldId="276"/>
            <ac:grpSpMk id="31" creationId="{E197A01E-E391-721C-7F6C-70870FD63AD2}"/>
          </ac:grpSpMkLst>
        </pc:grpChg>
        <pc:grpChg chg="add mod">
          <ac:chgData name="Toby Donaldson" userId="2e6e5431-bb17-4c41-9985-d39c50d83c73" providerId="ADAL" clId="{7F23DD3C-EE88-4E09-B912-3847A853AACE}" dt="2023-07-11T23:14:22.436" v="290" actId="1076"/>
          <ac:grpSpMkLst>
            <pc:docMk/>
            <pc:sldMk cId="4045521080" sldId="276"/>
            <ac:grpSpMk id="34" creationId="{41A935DB-A014-F306-826B-125943151787}"/>
          </ac:grpSpMkLst>
        </pc:grpChg>
        <pc:grpChg chg="add mod">
          <ac:chgData name="Toby Donaldson" userId="2e6e5431-bb17-4c41-9985-d39c50d83c73" providerId="ADAL" clId="{7F23DD3C-EE88-4E09-B912-3847A853AACE}" dt="2023-07-11T23:14:10.321" v="284" actId="1076"/>
          <ac:grpSpMkLst>
            <pc:docMk/>
            <pc:sldMk cId="4045521080" sldId="276"/>
            <ac:grpSpMk id="37" creationId="{6DFBA798-1DF1-1932-8F17-9AD421A84C78}"/>
          </ac:grpSpMkLst>
        </pc:grpChg>
        <pc:picChg chg="del">
          <ac:chgData name="Toby Donaldson" userId="2e6e5431-bb17-4c41-9985-d39c50d83c73" providerId="ADAL" clId="{7F23DD3C-EE88-4E09-B912-3847A853AACE}" dt="2023-07-11T23:12:15.318" v="229" actId="21"/>
          <ac:picMkLst>
            <pc:docMk/>
            <pc:sldMk cId="4045521080" sldId="276"/>
            <ac:picMk id="8" creationId="{31DE1692-870B-DF88-AA92-2832BC896E66}"/>
          </ac:picMkLst>
        </pc:picChg>
        <pc:cxnChg chg="add">
          <ac:chgData name="Toby Donaldson" userId="2e6e5431-bb17-4c41-9985-d39c50d83c73" providerId="ADAL" clId="{7F23DD3C-EE88-4E09-B912-3847A853AACE}" dt="2023-07-11T23:15:05.432" v="302" actId="11529"/>
          <ac:cxnSpMkLst>
            <pc:docMk/>
            <pc:sldMk cId="4045521080" sldId="276"/>
            <ac:cxnSpMk id="41" creationId="{60EF9DEB-25C8-1E0A-5149-B8B47FEFB14F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3" creationId="{F2876B47-A6C8-091E-31DD-D73D50901017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5" creationId="{149716A0-2045-D895-5FC3-7751FE20A1E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7" creationId="{B7EC897A-2E63-E512-4F07-C7026B4C928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9" creationId="{25C6A350-6053-A3C8-BBCE-331C92F1208E}"/>
          </ac:cxnSpMkLst>
        </pc:cxnChg>
        <pc:cxnChg chg="add del mod">
          <ac:chgData name="Toby Donaldson" userId="2e6e5431-bb17-4c41-9985-d39c50d83c73" providerId="ADAL" clId="{7F23DD3C-EE88-4E09-B912-3847A853AACE}" dt="2023-07-11T23:15:52.516" v="308" actId="11529"/>
          <ac:cxnSpMkLst>
            <pc:docMk/>
            <pc:sldMk cId="4045521080" sldId="276"/>
            <ac:cxnSpMk id="51" creationId="{E7465E63-5CCB-6E12-16E9-3F33DEA8F2FC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3" creationId="{41E91516-B1E4-476B-67ED-EF1F738C1B54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099331548" sldId="27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29924787" sldId="277"/>
        </pc:sldMkLst>
        <pc:spChg chg="del">
          <ac:chgData name="Toby Donaldson" userId="2e6e5431-bb17-4c41-9985-d39c50d83c73" providerId="ADAL" clId="{7F23DD3C-EE88-4E09-B912-3847A853AACE}" dt="2023-07-14T03:45:00.256" v="6906" actId="21"/>
          <ac:spMkLst>
            <pc:docMk/>
            <pc:sldMk cId="4229924787" sldId="27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1.750" v="6907" actId="21"/>
          <ac:spMkLst>
            <pc:docMk/>
            <pc:sldMk cId="4229924787" sldId="277"/>
            <ac:spMk id="10" creationId="{EB7B305F-B980-4458-5EF4-A0F82A016FD7}"/>
          </ac:spMkLst>
        </pc:spChg>
        <pc:spChg chg="add mod">
          <ac:chgData name="Toby Donaldson" userId="2e6e5431-bb17-4c41-9985-d39c50d83c73" providerId="ADAL" clId="{7F23DD3C-EE88-4E09-B912-3847A853AACE}" dt="2023-07-14T03:45:50.663" v="6922"/>
          <ac:spMkLst>
            <pc:docMk/>
            <pc:sldMk cId="4229924787" sldId="277"/>
            <ac:spMk id="11" creationId="{9E924FA8-BFF6-EE65-7856-FB223C470437}"/>
          </ac:spMkLst>
        </pc:spChg>
        <pc:spChg chg="add mod">
          <ac:chgData name="Toby Donaldson" userId="2e6e5431-bb17-4c41-9985-d39c50d83c73" providerId="ADAL" clId="{7F23DD3C-EE88-4E09-B912-3847A853AACE}" dt="2023-07-11T23:30:45.134" v="543" actId="1076"/>
          <ac:spMkLst>
            <pc:docMk/>
            <pc:sldMk cId="4229924787" sldId="277"/>
            <ac:spMk id="48" creationId="{757C2CA1-E49A-2A89-BFF2-8D174E6A1416}"/>
          </ac:spMkLst>
        </pc:spChg>
        <pc:spChg chg="add mod">
          <ac:chgData name="Toby Donaldson" userId="2e6e5431-bb17-4c41-9985-d39c50d83c73" providerId="ADAL" clId="{7F23DD3C-EE88-4E09-B912-3847A853AACE}" dt="2023-07-11T23:30:21.196" v="514" actId="1076"/>
          <ac:spMkLst>
            <pc:docMk/>
            <pc:sldMk cId="4229924787" sldId="277"/>
            <ac:spMk id="50" creationId="{27F67C4C-DFE9-5FE6-5B1B-7D0BC8538121}"/>
          </ac:spMkLst>
        </pc:spChg>
        <pc:spChg chg="add mod">
          <ac:chgData name="Toby Donaldson" userId="2e6e5431-bb17-4c41-9985-d39c50d83c73" providerId="ADAL" clId="{7F23DD3C-EE88-4E09-B912-3847A853AACE}" dt="2023-07-11T23:30:54.670" v="546" actId="20577"/>
          <ac:spMkLst>
            <pc:docMk/>
            <pc:sldMk cId="4229924787" sldId="277"/>
            <ac:spMk id="51" creationId="{06FD7A00-C3DC-B5CA-4587-FC5C6E5EEFC7}"/>
          </ac:spMkLst>
        </pc:spChg>
        <pc:spChg chg="del mod">
          <ac:chgData name="Toby Donaldson" userId="2e6e5431-bb17-4c41-9985-d39c50d83c73" providerId="ADAL" clId="{7F23DD3C-EE88-4E09-B912-3847A853AACE}" dt="2023-07-11T23:29:49.329" v="506" actId="21"/>
          <ac:spMkLst>
            <pc:docMk/>
            <pc:sldMk cId="4229924787" sldId="277"/>
            <ac:spMk id="58" creationId="{B805436A-65FB-F4BF-3B8C-A7330E326B76}"/>
          </ac:spMkLst>
        </pc:sp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2" creationId="{19FFA99A-A59F-33F2-E28D-B017F291C13C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4" creationId="{A3461DCA-1D5C-9811-2160-429B66C3D757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8" creationId="{0840B127-FAF1-E786-FB20-A772C636DA53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42" creationId="{1F15B602-CEB9-3876-1A91-E9050A345504}"/>
          </ac:cxnSpMkLst>
        </pc:cxnChg>
        <pc:cxnChg chg="mod">
          <ac:chgData name="Toby Donaldson" userId="2e6e5431-bb17-4c41-9985-d39c50d83c73" providerId="ADAL" clId="{7F23DD3C-EE88-4E09-B912-3847A853AACE}" dt="2023-07-11T23:26:44.812" v="493" actId="208"/>
          <ac:cxnSpMkLst>
            <pc:docMk/>
            <pc:sldMk cId="4229924787" sldId="277"/>
            <ac:cxnSpMk id="45" creationId="{149716A0-2045-D895-5FC3-7751FE20A1E3}"/>
          </ac:cxnSpMkLst>
        </pc:cxnChg>
        <pc:cxnChg chg="mod">
          <ac:chgData name="Toby Donaldson" userId="2e6e5431-bb17-4c41-9985-d39c50d83c73" providerId="ADAL" clId="{7F23DD3C-EE88-4E09-B912-3847A853AACE}" dt="2023-07-11T23:22:07.858" v="480" actId="14100"/>
          <ac:cxnSpMkLst>
            <pc:docMk/>
            <pc:sldMk cId="4229924787" sldId="277"/>
            <ac:cxnSpMk id="49" creationId="{25C6A350-6053-A3C8-BBCE-331C92F1208E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32012542" sldId="278"/>
        </pc:sldMkLst>
        <pc:spChg chg="del">
          <ac:chgData name="Toby Donaldson" userId="2e6e5431-bb17-4c41-9985-d39c50d83c73" providerId="ADAL" clId="{7F23DD3C-EE88-4E09-B912-3847A853AACE}" dt="2023-07-14T03:45:05.016" v="6908" actId="21"/>
          <ac:spMkLst>
            <pc:docMk/>
            <pc:sldMk cId="2332012542" sldId="278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6.838" v="6909" actId="21"/>
          <ac:spMkLst>
            <pc:docMk/>
            <pc:sldMk cId="2332012542" sldId="278"/>
            <ac:spMk id="11" creationId="{49F2D684-63B8-4B8A-4F39-1A7655E385E3}"/>
          </ac:spMkLst>
        </pc:spChg>
        <pc:spChg chg="add mod">
          <ac:chgData name="Toby Donaldson" userId="2e6e5431-bb17-4c41-9985-d39c50d83c73" providerId="ADAL" clId="{7F23DD3C-EE88-4E09-B912-3847A853AACE}" dt="2023-07-14T03:45:51.423" v="6923"/>
          <ac:spMkLst>
            <pc:docMk/>
            <pc:sldMk cId="2332012542" sldId="278"/>
            <ac:spMk id="15" creationId="{E9150451-8EFA-45D5-5E39-B309B0EF941B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1" creationId="{79CD8D05-7539-C1F3-1C26-4053F7A34BF2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2" creationId="{947B4DD0-A21B-AF26-8E40-4D795236029A}"/>
          </ac:spMkLst>
        </pc:spChg>
        <pc:spChg chg="add mod">
          <ac:chgData name="Toby Donaldson" userId="2e6e5431-bb17-4c41-9985-d39c50d83c73" providerId="ADAL" clId="{7F23DD3C-EE88-4E09-B912-3847A853AACE}" dt="2023-07-11T23:31:19.621" v="550" actId="20577"/>
          <ac:spMkLst>
            <pc:docMk/>
            <pc:sldMk cId="2332012542" sldId="278"/>
            <ac:spMk id="54" creationId="{CF8591B0-572B-CD2C-7AE0-C63E6C27BD4B}"/>
          </ac:spMkLst>
        </pc:spChg>
        <pc:spChg chg="del">
          <ac:chgData name="Toby Donaldson" userId="2e6e5431-bb17-4c41-9985-d39c50d83c73" providerId="ADAL" clId="{7F23DD3C-EE88-4E09-B912-3847A853AACE}" dt="2023-07-11T23:29:46.086" v="505" actId="21"/>
          <ac:spMkLst>
            <pc:docMk/>
            <pc:sldMk cId="2332012542" sldId="278"/>
            <ac:spMk id="58" creationId="{B805436A-65FB-F4BF-3B8C-A7330E326B76}"/>
          </ac:spMkLst>
        </pc:sp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7:23.870" v="495" actId="208"/>
          <ac:cxnSpMkLst>
            <pc:docMk/>
            <pc:sldMk cId="2332012542" sldId="278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3" creationId="{9FAAE538-B3CC-B764-CA64-1F043149961C}"/>
          </ac:cxnSpMkLst>
        </pc:cxnChg>
        <pc:cxnChg chg="mod">
          <ac:chgData name="Toby Donaldson" userId="2e6e5431-bb17-4c41-9985-d39c50d83c73" providerId="ADAL" clId="{7F23DD3C-EE88-4E09-B912-3847A853AACE}" dt="2023-07-11T23:21:53.475" v="477" actId="14100"/>
          <ac:cxnSpMkLst>
            <pc:docMk/>
            <pc:sldMk cId="2332012542" sldId="278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44" creationId="{F9EE43F5-1B83-8D68-E816-474E35A328D3}"/>
          </ac:cxnSpMkLst>
        </pc:cxnChg>
        <pc:cxnChg chg="mod">
          <ac:chgData name="Toby Donaldson" userId="2e6e5431-bb17-4c41-9985-d39c50d83c73" providerId="ADAL" clId="{7F23DD3C-EE88-4E09-B912-3847A853AACE}" dt="2023-07-11T23:21:56.840" v="478" actId="14100"/>
          <ac:cxnSpMkLst>
            <pc:docMk/>
            <pc:sldMk cId="2332012542" sldId="278"/>
            <ac:cxnSpMk id="49" creationId="{25C6A350-6053-A3C8-BBCE-331C92F1208E}"/>
          </ac:cxnSpMkLst>
        </pc:cxn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69145941" sldId="278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19534508" sldId="279"/>
        </pc:sldMkLst>
        <pc:spChg chg="del">
          <ac:chgData name="Toby Donaldson" userId="2e6e5431-bb17-4c41-9985-d39c50d83c73" providerId="ADAL" clId="{7F23DD3C-EE88-4E09-B912-3847A853AACE}" dt="2023-07-14T03:45:10.744" v="6910" actId="21"/>
          <ac:spMkLst>
            <pc:docMk/>
            <pc:sldMk cId="319534508" sldId="279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2.094" v="6911" actId="21"/>
          <ac:spMkLst>
            <pc:docMk/>
            <pc:sldMk cId="319534508" sldId="279"/>
            <ac:spMk id="15" creationId="{E166E2D8-7903-8156-D15A-BA0A74B5CB06}"/>
          </ac:spMkLst>
        </pc:spChg>
        <pc:spChg chg="add mod">
          <ac:chgData name="Toby Donaldson" userId="2e6e5431-bb17-4c41-9985-d39c50d83c73" providerId="ADAL" clId="{7F23DD3C-EE88-4E09-B912-3847A853AACE}" dt="2023-07-14T03:45:52.335" v="6924"/>
          <ac:spMkLst>
            <pc:docMk/>
            <pc:sldMk cId="319534508" sldId="279"/>
            <ac:spMk id="46" creationId="{4C960C86-D1C4-2779-C0ED-59A9EAA2AE20}"/>
          </ac:spMkLst>
        </pc:spChg>
        <pc:spChg chg="del">
          <ac:chgData name="Toby Donaldson" userId="2e6e5431-bb17-4c41-9985-d39c50d83c73" providerId="ADAL" clId="{7F23DD3C-EE88-4E09-B912-3847A853AACE}" dt="2023-07-11T23:29:43.127" v="504" actId="21"/>
          <ac:spMkLst>
            <pc:docMk/>
            <pc:sldMk cId="319534508" sldId="279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3" creationId="{4E63FE60-C037-644F-DD57-D5C8AF8515A5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4" creationId="{A6F05159-511B-7832-625A-C7F149D0A5B3}"/>
          </ac:spMkLst>
        </pc:spChg>
        <pc:spChg chg="add mod">
          <ac:chgData name="Toby Donaldson" userId="2e6e5431-bb17-4c41-9985-d39c50d83c73" providerId="ADAL" clId="{7F23DD3C-EE88-4E09-B912-3847A853AACE}" dt="2023-07-11T23:31:51.125" v="558" actId="1076"/>
          <ac:spMkLst>
            <pc:docMk/>
            <pc:sldMk cId="319534508" sldId="279"/>
            <ac:spMk id="65" creationId="{F9D16A96-A303-1BEE-7241-CD32A92DA802}"/>
          </ac:spMkLst>
        </pc:spChg>
        <pc:spChg chg="add mod">
          <ac:chgData name="Toby Donaldson" userId="2e6e5431-bb17-4c41-9985-d39c50d83c73" providerId="ADAL" clId="{7F23DD3C-EE88-4E09-B912-3847A853AACE}" dt="2023-07-11T23:31:45.283" v="556" actId="20577"/>
          <ac:spMkLst>
            <pc:docMk/>
            <pc:sldMk cId="319534508" sldId="279"/>
            <ac:spMk id="66" creationId="{4C85F8A7-76E7-7D36-9AA5-6718956F7071}"/>
          </ac:spMkLst>
        </pc:sp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11" creationId="{45F6CF07-D053-BB40-471D-94D59C5A7AFE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2" creationId="{19FFA99A-A59F-33F2-E28D-B017F291C13C}"/>
          </ac:cxnSpMkLst>
        </pc:cxnChg>
        <pc:cxnChg chg="mod">
          <ac:chgData name="Toby Donaldson" userId="2e6e5431-bb17-4c41-9985-d39c50d83c73" providerId="ADAL" clId="{7F23DD3C-EE88-4E09-B912-3847A853AACE}" dt="2023-07-11T23:21:41.707" v="474" actId="14100"/>
          <ac:cxnSpMkLst>
            <pc:docMk/>
            <pc:sldMk cId="319534508" sldId="279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39.223" v="473" actId="14100"/>
          <ac:cxnSpMkLst>
            <pc:docMk/>
            <pc:sldMk cId="319534508" sldId="279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8:18.320" v="497" actId="208"/>
          <ac:cxnSpMkLst>
            <pc:docMk/>
            <pc:sldMk cId="319534508" sldId="279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45.390" v="475" actId="14100"/>
          <ac:cxnSpMkLst>
            <pc:docMk/>
            <pc:sldMk cId="319534508" sldId="279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0" creationId="{24962752-A76C-7526-232E-92C2A12F5D94}"/>
          </ac:cxnSpMkLst>
        </pc:cxnChg>
        <pc:cxnChg chg="add del">
          <ac:chgData name="Toby Donaldson" userId="2e6e5431-bb17-4c41-9985-d39c50d83c73" providerId="ADAL" clId="{7F23DD3C-EE88-4E09-B912-3847A853AACE}" dt="2023-07-11T23:20:22.059" v="463" actId="11529"/>
          <ac:cxnSpMkLst>
            <pc:docMk/>
            <pc:sldMk cId="319534508" sldId="279"/>
            <ac:cxnSpMk id="52" creationId="{278FC2B1-45F0-81A3-0CA3-2FA1A06B4446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6" creationId="{1DAABE80-22AB-8822-6BBF-53BCAC3FCEB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495493386" sldId="280"/>
        </pc:sldMkLst>
        <pc:spChg chg="del">
          <ac:chgData name="Toby Donaldson" userId="2e6e5431-bb17-4c41-9985-d39c50d83c73" providerId="ADAL" clId="{7F23DD3C-EE88-4E09-B912-3847A853AACE}" dt="2023-07-14T03:45:14.497" v="6912" actId="21"/>
          <ac:spMkLst>
            <pc:docMk/>
            <pc:sldMk cId="2495493386" sldId="280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6.239" v="6913" actId="21"/>
          <ac:spMkLst>
            <pc:docMk/>
            <pc:sldMk cId="2495493386" sldId="280"/>
            <ac:spMk id="46" creationId="{33C14910-1DE9-C273-98F3-D98623B7E4E6}"/>
          </ac:spMkLst>
        </pc:spChg>
        <pc:spChg chg="add mod">
          <ac:chgData name="Toby Donaldson" userId="2e6e5431-bb17-4c41-9985-d39c50d83c73" providerId="ADAL" clId="{7F23DD3C-EE88-4E09-B912-3847A853AACE}" dt="2023-07-14T03:45:53.999" v="6925"/>
          <ac:spMkLst>
            <pc:docMk/>
            <pc:sldMk cId="2495493386" sldId="280"/>
            <ac:spMk id="48" creationId="{3669B5DA-EC6F-47BA-73BE-9FBDD1982146}"/>
          </ac:spMkLst>
        </pc:spChg>
        <pc:spChg chg="del">
          <ac:chgData name="Toby Donaldson" userId="2e6e5431-bb17-4c41-9985-d39c50d83c73" providerId="ADAL" clId="{7F23DD3C-EE88-4E09-B912-3847A853AACE}" dt="2023-07-11T23:29:40.166" v="503" actId="21"/>
          <ac:spMkLst>
            <pc:docMk/>
            <pc:sldMk cId="2495493386" sldId="280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3" creationId="{E864B83A-65EB-BDC1-8117-96D4E2837EF3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4" creationId="{2D036636-3588-5DA2-FEE2-AC45D2F1FC6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5" creationId="{FB588E8B-1203-AA8B-5C76-A6435024E69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6" creationId="{CC1DBE50-B7F5-8FFB-611C-B99AF85F75A3}"/>
          </ac:spMkLst>
        </pc:spChg>
        <pc:spChg chg="add mod">
          <ac:chgData name="Toby Donaldson" userId="2e6e5431-bb17-4c41-9985-d39c50d83c73" providerId="ADAL" clId="{7F23DD3C-EE88-4E09-B912-3847A853AACE}" dt="2023-07-11T23:32:12.004" v="562" actId="20577"/>
          <ac:spMkLst>
            <pc:docMk/>
            <pc:sldMk cId="2495493386" sldId="280"/>
            <ac:spMk id="67" creationId="{2B9B949B-A694-68D8-8767-8B3AD7B8CDEB}"/>
          </ac:spMkLst>
        </pc:sp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15" creationId="{DAB7BB97-8717-D078-466B-6F247124A8D5}"/>
          </ac:cxnSpMkLst>
        </pc:cxnChg>
        <pc:cxnChg chg="mod">
          <ac:chgData name="Toby Donaldson" userId="2e6e5431-bb17-4c41-9985-d39c50d83c73" providerId="ADAL" clId="{7F23DD3C-EE88-4E09-B912-3847A853AACE}" dt="2023-07-11T23:21:20.157" v="470" actId="14100"/>
          <ac:cxnSpMkLst>
            <pc:docMk/>
            <pc:sldMk cId="2495493386" sldId="280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17.234" v="469" actId="14100"/>
          <ac:cxnSpMkLst>
            <pc:docMk/>
            <pc:sldMk cId="2495493386" sldId="280"/>
            <ac:cxnSpMk id="17" creationId="{758CC5D7-9D31-612D-5BE5-4D66E967D4A9}"/>
          </ac:cxnSpMkLst>
        </pc:cxnChg>
        <pc:cxnChg chg="mod">
          <ac:chgData name="Toby Donaldson" userId="2e6e5431-bb17-4c41-9985-d39c50d83c73" providerId="ADAL" clId="{7F23DD3C-EE88-4E09-B912-3847A853AACE}" dt="2023-07-11T23:21:10.894" v="468" actId="14100"/>
          <ac:cxnSpMkLst>
            <pc:docMk/>
            <pc:sldMk cId="2495493386" sldId="280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22.564" v="471" actId="14100"/>
          <ac:cxnSpMkLst>
            <pc:docMk/>
            <pc:sldMk cId="2495493386" sldId="280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0" creationId="{4C545107-9487-EC92-BECF-730761908B59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2" creationId="{100A08A0-C41A-7A21-2560-FE6F661A05E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984422212" sldId="28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68475254" sldId="281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933276539" sldId="281"/>
        </pc:sldMkLst>
        <pc:spChg chg="del">
          <ac:chgData name="Toby Donaldson" userId="2e6e5431-bb17-4c41-9985-d39c50d83c73" providerId="ADAL" clId="{7F23DD3C-EE88-4E09-B912-3847A853AACE}" dt="2023-07-14T03:45:19.425" v="6914" actId="21"/>
          <ac:spMkLst>
            <pc:docMk/>
            <pc:sldMk cId="1933276539" sldId="281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21.133" v="6915" actId="21"/>
          <ac:spMkLst>
            <pc:docMk/>
            <pc:sldMk cId="1933276539" sldId="281"/>
            <ac:spMk id="48" creationId="{97213786-7125-9BF9-827E-ECCAE21A908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2" creationId="{C91BE10B-AA7A-5E07-5162-69C4417EA01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4" creationId="{1585C659-DBAE-8AA5-C34E-EADC9E167B30}"/>
          </ac:spMkLst>
        </pc:spChg>
        <pc:spChg chg="add mod">
          <ac:chgData name="Toby Donaldson" userId="2e6e5431-bb17-4c41-9985-d39c50d83c73" providerId="ADAL" clId="{7F23DD3C-EE88-4E09-B912-3847A853AACE}" dt="2023-07-14T03:45:56.511" v="6926"/>
          <ac:spMkLst>
            <pc:docMk/>
            <pc:sldMk cId="1933276539" sldId="281"/>
            <ac:spMk id="58" creationId="{8E54F642-BCD1-A093-7DE4-44AA528DDA48}"/>
          </ac:spMkLst>
        </pc:spChg>
        <pc:spChg chg="del">
          <ac:chgData name="Toby Donaldson" userId="2e6e5431-bb17-4c41-9985-d39c50d83c73" providerId="ADAL" clId="{7F23DD3C-EE88-4E09-B912-3847A853AACE}" dt="2023-07-11T23:29:29.817" v="501" actId="21"/>
          <ac:spMkLst>
            <pc:docMk/>
            <pc:sldMk cId="1933276539" sldId="281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9" creationId="{54A52C95-13F7-2973-2333-0A033AD03CA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1" creationId="{956E99C1-8AAA-6AB3-EBB4-07C62C8D378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3" creationId="{0C2AED66-53B2-BF5D-14E7-A69177551A72}"/>
          </ac:spMkLst>
        </pc:spChg>
        <pc:spChg chg="add mod">
          <ac:chgData name="Toby Donaldson" userId="2e6e5431-bb17-4c41-9985-d39c50d83c73" providerId="ADAL" clId="{7F23DD3C-EE88-4E09-B912-3847A853AACE}" dt="2023-07-11T23:32:37.535" v="566" actId="20577"/>
          <ac:spMkLst>
            <pc:docMk/>
            <pc:sldMk cId="1933276539" sldId="281"/>
            <ac:spMk id="64" creationId="{9AB05993-A9E1-E8E7-C5F6-F3038DA3231F}"/>
          </ac:spMkLst>
        </pc:sp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46" creationId="{9C156A8A-E720-8D7F-4874-C634DD2B5613}"/>
          </ac:cxnSpMkLst>
        </pc:cxn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51" creationId="{61FC7DA3-3885-9DD0-FF42-5A2C5006DFB6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83633787" sldId="282"/>
        </pc:sldMkLst>
        <pc:spChg chg="del">
          <ac:chgData name="Toby Donaldson" userId="2e6e5431-bb17-4c41-9985-d39c50d83c73" providerId="ADAL" clId="{7F23DD3C-EE88-4E09-B912-3847A853AACE}" dt="2023-07-14T03:45:26.768" v="6916" actId="21"/>
          <ac:spMkLst>
            <pc:docMk/>
            <pc:sldMk cId="1083633787" sldId="28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2" creationId="{B699DB79-F600-A3A3-3DBF-24BDBCBB469C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4" creationId="{BE33B946-706E-17D8-26CC-363A101A398D}"/>
          </ac:spMkLst>
        </pc:spChg>
        <pc:spChg chg="add del mod">
          <ac:chgData name="Toby Donaldson" userId="2e6e5431-bb17-4c41-9985-d39c50d83c73" providerId="ADAL" clId="{7F23DD3C-EE88-4E09-B912-3847A853AACE}" dt="2023-07-14T03:45:28.030" v="6917" actId="21"/>
          <ac:spMkLst>
            <pc:docMk/>
            <pc:sldMk cId="1083633787" sldId="282"/>
            <ac:spMk id="58" creationId="{1DB1D92D-457A-0FC3-65A0-A86B5267493C}"/>
          </ac:spMkLst>
        </pc:spChg>
        <pc:spChg chg="del">
          <ac:chgData name="Toby Donaldson" userId="2e6e5431-bb17-4c41-9985-d39c50d83c73" providerId="ADAL" clId="{7F23DD3C-EE88-4E09-B912-3847A853AACE}" dt="2023-07-11T23:29:36.729" v="502" actId="21"/>
          <ac:spMkLst>
            <pc:docMk/>
            <pc:sldMk cId="1083633787" sldId="282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9" creationId="{90C926E3-5999-E2C5-5416-C0D5233260E1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1" creationId="{56C966A0-17FA-6DFD-57D7-F5A2D6749268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3" creationId="{473C5F17-112B-564A-745D-32EE044472B2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4" creationId="{155B26F6-1388-2241-11B3-3F776091D1B1}"/>
          </ac:spMkLst>
        </pc:spChg>
        <pc:spChg chg="add mod">
          <ac:chgData name="Toby Donaldson" userId="2e6e5431-bb17-4c41-9985-d39c50d83c73" providerId="ADAL" clId="{7F23DD3C-EE88-4E09-B912-3847A853AACE}" dt="2023-07-11T23:33:08.990" v="570" actId="20577"/>
          <ac:spMkLst>
            <pc:docMk/>
            <pc:sldMk cId="1083633787" sldId="282"/>
            <ac:spMk id="65" creationId="{D7BD32D1-85C4-20E6-BCD1-E11FF00C13C0}"/>
          </ac:spMkLst>
        </pc:spChg>
        <pc:spChg chg="add mod">
          <ac:chgData name="Toby Donaldson" userId="2e6e5431-bb17-4c41-9985-d39c50d83c73" providerId="ADAL" clId="{7F23DD3C-EE88-4E09-B912-3847A853AACE}" dt="2023-07-14T03:45:57.270" v="6927"/>
          <ac:spMkLst>
            <pc:docMk/>
            <pc:sldMk cId="1083633787" sldId="282"/>
            <ac:spMk id="66" creationId="{37EDFA0F-FE88-FA80-E5BA-927ADD87F5BC}"/>
          </ac:spMkLst>
        </pc:spChg>
        <pc:cxnChg chg="add mod">
          <ac:chgData name="Toby Donaldson" userId="2e6e5431-bb17-4c41-9985-d39c50d83c73" providerId="ADAL" clId="{7F23DD3C-EE88-4E09-B912-3847A853AACE}" dt="2023-07-11T23:29:16.499" v="500" actId="208"/>
          <ac:cxnSpMkLst>
            <pc:docMk/>
            <pc:sldMk cId="1083633787" sldId="282"/>
            <ac:cxnSpMk id="48" creationId="{B8F6DB1C-870F-92FA-83AB-9BD2E1D78790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92315240" sldId="282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206487255" sldId="283"/>
        </pc:sldMkLst>
        <pc:spChg chg="del">
          <ac:chgData name="Toby Donaldson" userId="2e6e5431-bb17-4c41-9985-d39c50d83c73" providerId="ADAL" clId="{7F23DD3C-EE88-4E09-B912-3847A853AACE}" dt="2023-07-14T03:46:02.640" v="6928" actId="21"/>
          <ac:spMkLst>
            <pc:docMk/>
            <pc:sldMk cId="1206487255" sldId="283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3:26.372" v="575" actId="20577"/>
          <ac:spMkLst>
            <pc:docMk/>
            <pc:sldMk cId="1206487255" sldId="283"/>
            <ac:spMk id="8" creationId="{5AF6AAB3-7F66-8F96-71DA-DA2C3C1C1A62}"/>
          </ac:spMkLst>
        </pc:spChg>
        <pc:spChg chg="add mod">
          <ac:chgData name="Toby Donaldson" userId="2e6e5431-bb17-4c41-9985-d39c50d83c73" providerId="ADAL" clId="{7F23DD3C-EE88-4E09-B912-3847A853AACE}" dt="2023-07-11T23:34:44.336" v="649" actId="1076"/>
          <ac:spMkLst>
            <pc:docMk/>
            <pc:sldMk cId="1206487255" sldId="283"/>
            <ac:spMk id="58" creationId="{171EDAB0-C972-CC39-68A6-A37D7403107F}"/>
          </ac:spMkLst>
        </pc:spChg>
        <pc:spChg chg="add mod">
          <ac:chgData name="Toby Donaldson" userId="2e6e5431-bb17-4c41-9985-d39c50d83c73" providerId="ADAL" clId="{7F23DD3C-EE88-4E09-B912-3847A853AACE}" dt="2023-07-11T23:37:20.961" v="766" actId="1076"/>
          <ac:spMkLst>
            <pc:docMk/>
            <pc:sldMk cId="1206487255" sldId="283"/>
            <ac:spMk id="66" creationId="{D636C875-54A6-6CBA-4662-DA905900E838}"/>
          </ac:spMkLst>
        </pc:spChg>
        <pc:spChg chg="add mod">
          <ac:chgData name="Toby Donaldson" userId="2e6e5431-bb17-4c41-9985-d39c50d83c73" providerId="ADAL" clId="{7F23DD3C-EE88-4E09-B912-3847A853AACE}" dt="2023-07-11T23:38:13.317" v="805" actId="1076"/>
          <ac:spMkLst>
            <pc:docMk/>
            <pc:sldMk cId="1206487255" sldId="283"/>
            <ac:spMk id="67" creationId="{389EAB52-CC00-E096-BC7E-F4A8CD0E2BEE}"/>
          </ac:spMkLst>
        </pc:spChg>
        <pc:spChg chg="add del mod">
          <ac:chgData name="Toby Donaldson" userId="2e6e5431-bb17-4c41-9985-d39c50d83c73" providerId="ADAL" clId="{7F23DD3C-EE88-4E09-B912-3847A853AACE}" dt="2023-07-14T03:46:04.558" v="6929" actId="21"/>
          <ac:spMkLst>
            <pc:docMk/>
            <pc:sldMk cId="1206487255" sldId="283"/>
            <ac:spMk id="70" creationId="{BE4E449E-110F-A7D7-874E-C99D0E35CDBB}"/>
          </ac:spMkLst>
        </pc:spChg>
        <pc:spChg chg="add mod">
          <ac:chgData name="Toby Donaldson" userId="2e6e5431-bb17-4c41-9985-d39c50d83c73" providerId="ADAL" clId="{7F23DD3C-EE88-4E09-B912-3847A853AACE}" dt="2023-07-14T03:46:51.470" v="6940"/>
          <ac:spMkLst>
            <pc:docMk/>
            <pc:sldMk cId="1206487255" sldId="283"/>
            <ac:spMk id="72" creationId="{469C1FBF-832B-8BCA-F04B-D0B82582657C}"/>
          </ac:spMkLst>
        </pc:spChg>
        <pc:cxnChg chg="mod">
          <ac:chgData name="Toby Donaldson" userId="2e6e5431-bb17-4c41-9985-d39c50d83c73" providerId="ADAL" clId="{7F23DD3C-EE88-4E09-B912-3847A853AACE}" dt="2023-07-11T23:33:17.267" v="572" actId="208"/>
          <ac:cxnSpMkLst>
            <pc:docMk/>
            <pc:sldMk cId="1206487255" sldId="283"/>
            <ac:cxnSpMk id="48" creationId="{B8F6DB1C-870F-92FA-83AB-9BD2E1D78790}"/>
          </ac:cxnSpMkLst>
        </pc:cxnChg>
        <pc:cxnChg chg="add">
          <ac:chgData name="Toby Donaldson" userId="2e6e5431-bb17-4c41-9985-d39c50d83c73" providerId="ADAL" clId="{7F23DD3C-EE88-4E09-B912-3847A853AACE}" dt="2023-07-11T23:38:22.737" v="806" actId="11529"/>
          <ac:cxnSpMkLst>
            <pc:docMk/>
            <pc:sldMk cId="1206487255" sldId="283"/>
            <ac:cxnSpMk id="69" creationId="{EA1B33A0-D115-01DE-CEA4-A96BC5A74F8C}"/>
          </ac:cxnSpMkLst>
        </pc:cxnChg>
        <pc:cxnChg chg="add mod">
          <ac:chgData name="Toby Donaldson" userId="2e6e5431-bb17-4c41-9985-d39c50d83c73" providerId="ADAL" clId="{7F23DD3C-EE88-4E09-B912-3847A853AACE}" dt="2023-07-11T23:38:30.643" v="808" actId="14100"/>
          <ac:cxnSpMkLst>
            <pc:docMk/>
            <pc:sldMk cId="1206487255" sldId="283"/>
            <ac:cxnSpMk id="71" creationId="{0A5F3854-0862-B031-A630-0CA1321EE2B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45029375" sldId="283"/>
        </pc:sldMkLst>
      </pc:sldChg>
      <pc:sldChg chg="addSp delSp modSp add del mod ord">
        <pc:chgData name="Toby Donaldson" userId="2e6e5431-bb17-4c41-9985-d39c50d83c73" providerId="ADAL" clId="{7F23DD3C-EE88-4E09-B912-3847A853AACE}" dt="2023-07-16T02:37:17.223" v="10524" actId="2696"/>
        <pc:sldMkLst>
          <pc:docMk/>
          <pc:sldMk cId="2531635298" sldId="284"/>
        </pc:sldMkLst>
        <pc:spChg chg="mod">
          <ac:chgData name="Toby Donaldson" userId="2e6e5431-bb17-4c41-9985-d39c50d83c73" providerId="ADAL" clId="{7F23DD3C-EE88-4E09-B912-3847A853AACE}" dt="2023-07-11T23:54:43.483" v="1081" actId="20577"/>
          <ac:spMkLst>
            <pc:docMk/>
            <pc:sldMk cId="2531635298" sldId="284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1T23:57:16.236" v="1499" actId="14100"/>
          <ac:spMkLst>
            <pc:docMk/>
            <pc:sldMk cId="2531635298" sldId="284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8" creationId="{5AF6AAB3-7F66-8F96-71DA-DA2C3C1C1A6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2" creationId="{B699DB79-F600-A3A3-3DBF-24BDBCBB469C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4" creationId="{BE33B946-706E-17D8-26CC-363A101A398D}"/>
          </ac:spMkLst>
        </pc:spChg>
        <pc:spChg chg="del">
          <ac:chgData name="Toby Donaldson" userId="2e6e5431-bb17-4c41-9985-d39c50d83c73" providerId="ADAL" clId="{7F23DD3C-EE88-4E09-B912-3847A853AACE}" dt="2023-07-11T23:34:58.414" v="652" actId="21"/>
          <ac:spMkLst>
            <pc:docMk/>
            <pc:sldMk cId="2531635298" sldId="284"/>
            <ac:spMk id="58" creationId="{171EDAB0-C972-CC39-68A6-A37D7403107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9" creationId="{90C926E3-5999-E2C5-5416-C0D5233260E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1" creationId="{56C966A0-17FA-6DFD-57D7-F5A2D6749268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3" creationId="{473C5F17-112B-564A-745D-32EE044472B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4" creationId="{155B26F6-1388-2241-11B3-3F776091D1B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5" creationId="{D7BD32D1-85C4-20E6-BCD1-E11FF00C13C0}"/>
          </ac:spMkLst>
        </pc:spChg>
        <pc:spChg chg="add del mod">
          <ac:chgData name="Toby Donaldson" userId="2e6e5431-bb17-4c41-9985-d39c50d83c73" providerId="ADAL" clId="{7F23DD3C-EE88-4E09-B912-3847A853AACE}" dt="2023-07-11T23:55:51.742" v="1341" actId="21"/>
          <ac:spMkLst>
            <pc:docMk/>
            <pc:sldMk cId="2531635298" sldId="284"/>
            <ac:spMk id="66" creationId="{7FA20F7D-20EC-B2D6-E3D2-1B790F6E2A35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69" creationId="{DE981274-1E05-46FC-4723-F2B305175A67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0" creationId="{83FBA199-5283-8870-95B8-767C6562721B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2" creationId="{0E44C28E-03C9-1775-D371-A1607A8FD86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3" creationId="{52E26B3A-E831-142F-0F0F-3E84EB731A6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5" creationId="{A213A488-642D-19E5-7DD8-015B7BFEE30A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6" creationId="{F146DB50-138D-9AFC-DF03-4E234C584C32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8" creationId="{6C1DD1BF-3493-024B-3E0F-AA877F825086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9" creationId="{90E7F089-EC42-FC8E-313A-DB7BBF4AEE91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1" creationId="{5CA7D725-1892-89D0-821B-15E364D7675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2" creationId="{17B34786-C957-0BC0-53D0-12DFFEE8362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4" creationId="{56C9421F-D579-FAE0-7453-F726EC7D3DA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5" creationId="{19090A4F-D26D-42C8-B324-6620D1809F99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7" creationId="{6E35F0F6-1E6E-D50B-0857-CF8CECC0849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8" creationId="{81675E2F-A074-E1ED-650F-8A8E740C9EF3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0" creationId="{D7A1B15B-98F9-5339-15C1-BBF25AC9EB4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1" creationId="{207C7C2A-78BA-5434-EF67-D132FE4F765C}"/>
          </ac:spMkLst>
        </pc:s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7" creationId="{22B9E8B6-F4BF-9B72-69E4-646C8E03FD09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19" creationId="{3E69FA43-91D8-2CD5-875A-D1BEE150D62E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2" creationId="{472A8E87-F5E0-6A85-0AE1-A46417443A4B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5" creationId="{48590F3E-7DD5-1DBB-E8C8-C5D32ED7C3D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8" creationId="{D2F000AC-8B5E-7006-84B3-A8C41E49D92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1" creationId="{E197A01E-E391-721C-7F6C-70870FD63AD2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4" creationId="{41A935DB-A014-F306-826B-125943151787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7" creationId="{6DFBA798-1DF1-1932-8F17-9AD421A84C78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68" creationId="{60A194F2-E868-5B88-A0C1-B0F5FF402AD2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4" creationId="{CC9BD2F6-CE74-2561-8BD5-24D2B77E8E1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7" creationId="{D964BE1E-C057-8BD1-B423-F13AAB4854D9}"/>
          </ac:grpSpMkLst>
        </pc:grpChg>
        <pc:grpChg chg="add mod">
          <ac:chgData name="Toby Donaldson" userId="2e6e5431-bb17-4c41-9985-d39c50d83c73" providerId="ADAL" clId="{7F23DD3C-EE88-4E09-B912-3847A853AACE}" dt="2023-07-11T23:57:55.728" v="1504" actId="1076"/>
          <ac:grpSpMkLst>
            <pc:docMk/>
            <pc:sldMk cId="2531635298" sldId="284"/>
            <ac:grpSpMk id="80" creationId="{6C36962E-40C9-3016-BBDF-A2887ACC502B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3" creationId="{D3FC12E1-F2D9-D9C6-7B05-D1C68506F55A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9" creationId="{56775B86-CE20-AC20-A999-F045358E92F8}"/>
          </ac:grpSpMkLst>
        </pc:grpChg>
        <pc:picChg chg="add mod">
          <ac:chgData name="Toby Donaldson" userId="2e6e5431-bb17-4c41-9985-d39c50d83c73" providerId="ADAL" clId="{7F23DD3C-EE88-4E09-B912-3847A853AACE}" dt="2023-07-11T23:57:10.821" v="1498" actId="1076"/>
          <ac:picMkLst>
            <pc:docMk/>
            <pc:sldMk cId="2531635298" sldId="284"/>
            <ac:picMk id="67" creationId="{76B78F30-9A2F-FE2E-18B8-2650C8192D06}"/>
          </ac:picMkLst>
        </pc:pic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9" creationId="{7660E55A-1D76-B7C2-19D3-0392250F1A3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0" creationId="{D2CFAEC0-E75F-A0A2-36B8-A1D1ED8D0A2B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1" creationId="{45F6CF07-D053-BB40-471D-94D59C5A7AF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2" creationId="{19FFA99A-A59F-33F2-E28D-B017F291C13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3" creationId="{9FAAE538-B3CC-B764-CA64-1F043149961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4" creationId="{A3461DCA-1D5C-9811-2160-429B66C3D75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5" creationId="{DAB7BB97-8717-D078-466B-6F247124A8D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6" creationId="{CAD24EA1-DFC3-A7C5-3A3D-C19B32F8CD0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7" creationId="{758CC5D7-9D31-612D-5BE5-4D66E967D4A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8" creationId="{0840B127-FAF1-E786-FB20-A772C636DA5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0" creationId="{6DC5096B-37F8-F2A6-5FC6-BAC7E27BD2A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1" creationId="{60EF9DEB-25C8-1E0A-5149-B8B47FEFB14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2" creationId="{1F15B602-CEB9-3876-1A91-E9050A34550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4" creationId="{F9EE43F5-1B83-8D68-E816-474E35A328D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6" creationId="{9C156A8A-E720-8D7F-4874-C634DD2B561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8" creationId="{B8F6DB1C-870F-92FA-83AB-9BD2E1D7879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0" creationId="{24962752-A76C-7526-232E-92C2A12F5D9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1" creationId="{61FC7DA3-3885-9DD0-FF42-5A2C5006DFB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6" creationId="{1DAABE80-22AB-8822-6BBF-53BCAC3FCEB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7" creationId="{0CA62775-EFE0-7EED-2A53-7DA7FDBE8B8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0" creationId="{4C545107-9487-EC92-BECF-730761908B5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2" creationId="{100A08A0-C41A-7A21-2560-FE6F661A05E3}"/>
          </ac:cxnSpMkLst>
        </pc:cxnChg>
        <pc:cxnChg chg="add mod">
          <ac:chgData name="Toby Donaldson" userId="2e6e5431-bb17-4c41-9985-d39c50d83c73" providerId="ADAL" clId="{7F23DD3C-EE88-4E09-B912-3847A853AACE}" dt="2023-07-11T23:57:47.640" v="1502"/>
          <ac:cxnSpMkLst>
            <pc:docMk/>
            <pc:sldMk cId="2531635298" sldId="284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23077837" sldId="284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121058896" sldId="285"/>
        </pc:sldMkLst>
        <pc:spChg chg="del">
          <ac:chgData name="Toby Donaldson" userId="2e6e5431-bb17-4c41-9985-d39c50d83c73" providerId="ADAL" clId="{7F23DD3C-EE88-4E09-B912-3847A853AACE}" dt="2023-07-14T03:46:07.952" v="6930" actId="21"/>
          <ac:spMkLst>
            <pc:docMk/>
            <pc:sldMk cId="1121058896" sldId="285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58" creationId="{171EDAB0-C972-CC39-68A6-A37D7403107F}"/>
          </ac:spMkLst>
        </pc:spChg>
        <pc:spChg chg="add del mod">
          <ac:chgData name="Toby Donaldson" userId="2e6e5431-bb17-4c41-9985-d39c50d83c73" providerId="ADAL" clId="{7F23DD3C-EE88-4E09-B912-3847A853AACE}" dt="2023-07-14T03:46:11.363" v="6931" actId="21"/>
          <ac:spMkLst>
            <pc:docMk/>
            <pc:sldMk cId="1121058896" sldId="285"/>
            <ac:spMk id="66" creationId="{17C9DA92-1F45-88D0-A805-9AC67AD07682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6" creationId="{D636C875-54A6-6CBA-4662-DA905900E838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7" creationId="{389EAB52-CC00-E096-BC7E-F4A8CD0E2BEE}"/>
          </ac:spMkLst>
        </pc:spChg>
        <pc:spChg chg="add mod">
          <ac:chgData name="Toby Donaldson" userId="2e6e5431-bb17-4c41-9985-d39c50d83c73" providerId="ADAL" clId="{7F23DD3C-EE88-4E09-B912-3847A853AACE}" dt="2023-07-14T03:46:52.351" v="6941"/>
          <ac:spMkLst>
            <pc:docMk/>
            <pc:sldMk cId="1121058896" sldId="285"/>
            <ac:spMk id="67" creationId="{C5A13179-CEC8-E5FE-DCDA-784096FCD670}"/>
          </ac:spMkLst>
        </pc:spChg>
        <pc:spChg chg="add del mod">
          <ac:chgData name="Toby Donaldson" userId="2e6e5431-bb17-4c41-9985-d39c50d83c73" providerId="ADAL" clId="{7F23DD3C-EE88-4E09-B912-3847A853AACE}" dt="2023-07-11T23:40:03.250" v="874" actId="21"/>
          <ac:spMkLst>
            <pc:docMk/>
            <pc:sldMk cId="1121058896" sldId="285"/>
            <ac:spMk id="68" creationId="{AEF99FFE-B312-EEFB-CBDF-3EDCAF7BDC90}"/>
          </ac:spMkLst>
        </pc:spChg>
        <pc:spChg chg="add mod">
          <ac:chgData name="Toby Donaldson" userId="2e6e5431-bb17-4c41-9985-d39c50d83c73" providerId="ADAL" clId="{7F23DD3C-EE88-4E09-B912-3847A853AACE}" dt="2023-07-11T23:41:14.098" v="885" actId="113"/>
          <ac:spMkLst>
            <pc:docMk/>
            <pc:sldMk cId="1121058896" sldId="285"/>
            <ac:spMk id="70" creationId="{F9FEB776-7956-07C4-3F08-1D9ADB112AD3}"/>
          </ac:spMkLst>
        </pc:sp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2" creationId="{1A997C08-2824-133C-FFD4-939596542F3E}"/>
          </ac:picMkLst>
        </pc:picChg>
        <pc:picChg chg="add mod">
          <ac:chgData name="Toby Donaldson" userId="2e6e5431-bb17-4c41-9985-d39c50d83c73" providerId="ADAL" clId="{7F23DD3C-EE88-4E09-B912-3847A853AACE}" dt="2023-07-11T23:40:41.620" v="879" actId="1076"/>
          <ac:picMkLst>
            <pc:docMk/>
            <pc:sldMk cId="1121058896" sldId="285"/>
            <ac:picMk id="73" creationId="{EF532F4C-7EDB-19D3-563B-FE6885F11DAE}"/>
          </ac:picMkLst>
        </pc:pic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4" creationId="{3217CA46-16C5-820E-AF1F-282EC012510A}"/>
          </ac:picMkLst>
        </pc:picChg>
        <pc:cxnChg chg="del mod">
          <ac:chgData name="Toby Donaldson" userId="2e6e5431-bb17-4c41-9985-d39c50d83c73" providerId="ADAL" clId="{7F23DD3C-EE88-4E09-B912-3847A853AACE}" dt="2023-07-11T23:39:05.214" v="811" actId="21"/>
          <ac:cxnSpMkLst>
            <pc:docMk/>
            <pc:sldMk cId="1121058896" sldId="285"/>
            <ac:cxnSpMk id="69" creationId="{EA1B33A0-D115-01DE-CEA4-A96BC5A74F8C}"/>
          </ac:cxnSpMkLst>
        </pc:cxnChg>
        <pc:cxnChg chg="del mod">
          <ac:chgData name="Toby Donaldson" userId="2e6e5431-bb17-4c41-9985-d39c50d83c73" providerId="ADAL" clId="{7F23DD3C-EE88-4E09-B912-3847A853AACE}" dt="2023-07-11T23:39:03.350" v="810" actId="21"/>
          <ac:cxnSpMkLst>
            <pc:docMk/>
            <pc:sldMk cId="1121058896" sldId="285"/>
            <ac:cxnSpMk id="71" creationId="{0A5F3854-0862-B031-A630-0CA1321EE2B3}"/>
          </ac:cxnSpMkLst>
        </pc:cxnChg>
      </pc:sldChg>
      <pc:sldChg chg="addSp delSp modSp new mod">
        <pc:chgData name="Toby Donaldson" userId="2e6e5431-bb17-4c41-9985-d39c50d83c73" providerId="ADAL" clId="{7F23DD3C-EE88-4E09-B912-3847A853AACE}" dt="2023-07-12T05:24:24.245" v="5988"/>
        <pc:sldMkLst>
          <pc:docMk/>
          <pc:sldMk cId="3608182561" sldId="286"/>
        </pc:sldMkLst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2" creationId="{96632F48-D15E-3FC0-A003-AFEF39EBEB31}"/>
          </ac:spMkLst>
        </pc:spChg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3" creationId="{3B47425F-C4D1-FA2F-D116-C408D14B2B6D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9" creationId="{9B079A0F-9737-9F7E-E22D-C351E6D9436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0" creationId="{70EB3ABE-9CC6-879A-4B9C-300235762DD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2" creationId="{B8AA9445-E912-3E5A-F356-FE5163C2CB4F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3" creationId="{EE45CC2C-262C-06E3-454A-1CFE9A0510E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5" creationId="{7415B0EF-0C23-6E55-BD43-0E482B5B166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6" creationId="{EB3F9C36-9C2C-873E-206C-EB4BBA8BF59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8" creationId="{4308B200-1095-16EB-D715-BAEAFAECF51A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9" creationId="{9B00641C-8FCA-2D49-4DB3-EF711007FB04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4" creationId="{65496887-F325-30BD-B78A-7198A4827E3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5" creationId="{C0C8148A-13F6-57E4-0C9C-6DE1276A495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0" creationId="{2703690E-2E23-781B-B03F-AF25DE598AF9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1" creationId="{75B24596-65C2-FD9F-F5C8-A647088F26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3" creationId="{2C9A29C6-F3F8-6913-0353-9B29A568ED71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4" creationId="{F76CCBF5-00CB-956F-FB5B-35662DB6CC83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6" creationId="{79E28F92-18B3-D408-04D1-613852E37AE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7" creationId="{13BC29EE-C044-A2D6-B3FB-887587D4A7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9" creationId="{55CC861F-BBE3-7AF6-2EFF-6AB7FBCF6A6D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0" creationId="{CDE538A8-730A-2B15-0C00-F64B9E7EA28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5" creationId="{1E5CD065-83F2-A3DD-2F40-07CEA8991CEB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6" creationId="{752B87E9-E6C4-DFA8-E9CB-6DA1294875D6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2" creationId="{E23601D6-D9BD-068A-A8E7-841BA05826AD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3" creationId="{A455B999-1184-D9E7-D48E-C9781FD89DF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5" creationId="{1F4387B7-1AE9-993D-761B-7EFD77D21EF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6" creationId="{0BA37952-53AF-9F0D-8C13-994B0D690812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8" creationId="{9E21607C-B380-9E3D-0A76-D381793F8D2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9" creationId="{4505D690-EEAF-4533-3BDA-F2EAB144355E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1" creationId="{3C88C991-C933-839B-DD68-3127FA6DB88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2" creationId="{B53DF6C0-3498-C8C8-9675-F336565F001B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7" creationId="{77E79291-ECD4-5E22-5615-C47F1198D464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8" creationId="{9301C339-0A32-99FF-BC12-022F32859D4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6" creationId="{664825A4-63E2-0387-FD76-2841342E2DC8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7" creationId="{984F4ECC-AA28-761C-87D2-AB7E86A684DB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9" creationId="{330F756C-4560-9FB8-F038-68DA8F9C2D5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0" creationId="{1929CEDE-356E-000E-77B2-E43CCCBC83BC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2" creationId="{D6CA7C45-21EF-CF61-7723-1E94E2124E3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3" creationId="{64F8C246-60FF-4B8F-1A6C-113CF324D9A3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5" creationId="{DE64E1C0-A21C-D72D-F88C-F91A85990550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6" creationId="{7376F0F0-4028-E9A8-9953-363D66CCB3A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0" creationId="{869C8F47-9E95-9308-B21D-6BACDF8BC4C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1" creationId="{F73C5DAE-59AE-A658-30C7-18F03FF57A0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4" creationId="{AB2E8A86-C772-EEE7-8A92-19123E046F84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5" creationId="{4CB75D5A-AB82-3F7A-367D-5C49B5024D99}"/>
          </ac:spMkLst>
        </pc:spChg>
        <pc:spChg chg="mod">
          <ac:chgData name="Toby Donaldson" userId="2e6e5431-bb17-4c41-9985-d39c50d83c73" providerId="ADAL" clId="{7F23DD3C-EE88-4E09-B912-3847A853AACE}" dt="2023-07-12T05:16:46.791" v="5830" actId="20577"/>
          <ac:spMkLst>
            <pc:docMk/>
            <pc:sldMk cId="3608182561" sldId="286"/>
            <ac:spMk id="99" creationId="{C324F8AA-0BE4-8A03-92BD-6DCFE260E9F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0" creationId="{7731DC7E-053C-8062-145A-31564B7FE454}"/>
          </ac:spMkLst>
        </pc:spChg>
        <pc:spChg chg="mod">
          <ac:chgData name="Toby Donaldson" userId="2e6e5431-bb17-4c41-9985-d39c50d83c73" providerId="ADAL" clId="{7F23DD3C-EE88-4E09-B912-3847A853AACE}" dt="2023-07-12T05:16:49.342" v="5831" actId="20577"/>
          <ac:spMkLst>
            <pc:docMk/>
            <pc:sldMk cId="3608182561" sldId="286"/>
            <ac:spMk id="102" creationId="{B961ADB5-594C-1E86-115F-EFFB1755DB4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3" creationId="{E89B0A92-EE11-9DC1-BCF2-904C768C6F4B}"/>
          </ac:spMkLst>
        </pc:spChg>
        <pc:spChg chg="mod">
          <ac:chgData name="Toby Donaldson" userId="2e6e5431-bb17-4c41-9985-d39c50d83c73" providerId="ADAL" clId="{7F23DD3C-EE88-4E09-B912-3847A853AACE}" dt="2023-07-12T05:16:51.662" v="5832" actId="20577"/>
          <ac:spMkLst>
            <pc:docMk/>
            <pc:sldMk cId="3608182561" sldId="286"/>
            <ac:spMk id="105" creationId="{EE090561-EEA3-84E1-305A-FFC254611DE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6" creationId="{56F7FF7A-AA19-D730-9E55-0EEB1273AC20}"/>
          </ac:spMkLst>
        </pc:spChg>
        <pc:spChg chg="mod">
          <ac:chgData name="Toby Donaldson" userId="2e6e5431-bb17-4c41-9985-d39c50d83c73" providerId="ADAL" clId="{7F23DD3C-EE88-4E09-B912-3847A853AACE}" dt="2023-07-12T05:16:54.436" v="5833" actId="20577"/>
          <ac:spMkLst>
            <pc:docMk/>
            <pc:sldMk cId="3608182561" sldId="286"/>
            <ac:spMk id="108" creationId="{61222D56-6178-AAE1-08FB-FFCA9C3F3AC5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9" creationId="{3DF74149-0E9D-1AFA-B58B-A87AA452282E}"/>
          </ac:spMkLst>
        </pc:spChg>
        <pc:spChg chg="mod">
          <ac:chgData name="Toby Donaldson" userId="2e6e5431-bb17-4c41-9985-d39c50d83c73" providerId="ADAL" clId="{7F23DD3C-EE88-4E09-B912-3847A853AACE}" dt="2023-07-12T05:16:56.901" v="5834" actId="20577"/>
          <ac:spMkLst>
            <pc:docMk/>
            <pc:sldMk cId="3608182561" sldId="286"/>
            <ac:spMk id="111" creationId="{02F6E401-190E-E9A2-9A66-E0D18C6B5DA3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2" creationId="{1123C2BF-501C-0AA9-D27E-851BD2A08F33}"/>
          </ac:spMkLst>
        </pc:spChg>
        <pc:spChg chg="mod">
          <ac:chgData name="Toby Donaldson" userId="2e6e5431-bb17-4c41-9985-d39c50d83c73" providerId="ADAL" clId="{7F23DD3C-EE88-4E09-B912-3847A853AACE}" dt="2023-07-12T05:16:59.770" v="5835" actId="20577"/>
          <ac:spMkLst>
            <pc:docMk/>
            <pc:sldMk cId="3608182561" sldId="286"/>
            <ac:spMk id="114" creationId="{44A1A50F-9140-F995-EF72-24F8E9B53BD6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5" creationId="{634DA8C8-6A67-2213-D6F2-479B9090D380}"/>
          </ac:spMkLst>
        </pc:spChg>
        <pc:spChg chg="mod">
          <ac:chgData name="Toby Donaldson" userId="2e6e5431-bb17-4c41-9985-d39c50d83c73" providerId="ADAL" clId="{7F23DD3C-EE88-4E09-B912-3847A853AACE}" dt="2023-07-12T05:17:02.697" v="5836" actId="20577"/>
          <ac:spMkLst>
            <pc:docMk/>
            <pc:sldMk cId="3608182561" sldId="286"/>
            <ac:spMk id="117" creationId="{676F39EC-4202-EE25-41DA-11697DA0167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8" creationId="{BAA66BD3-5BEF-A1F5-06C5-4E608964E16E}"/>
          </ac:spMkLst>
        </pc:spChg>
        <pc:spChg chg="mod">
          <ac:chgData name="Toby Donaldson" userId="2e6e5431-bb17-4c41-9985-d39c50d83c73" providerId="ADAL" clId="{7F23DD3C-EE88-4E09-B912-3847A853AACE}" dt="2023-07-12T05:17:07.395" v="5839" actId="20577"/>
          <ac:spMkLst>
            <pc:docMk/>
            <pc:sldMk cId="3608182561" sldId="286"/>
            <ac:spMk id="120" creationId="{C242859E-AE88-362B-5BFA-7404414D245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1" creationId="{901E5A6D-AD94-CEE6-B270-2BEED01806BE}"/>
          </ac:spMkLst>
        </pc:spChg>
        <pc:spChg chg="mod">
          <ac:chgData name="Toby Donaldson" userId="2e6e5431-bb17-4c41-9985-d39c50d83c73" providerId="ADAL" clId="{7F23DD3C-EE88-4E09-B912-3847A853AACE}" dt="2023-07-12T05:17:11.032" v="5840" actId="20577"/>
          <ac:spMkLst>
            <pc:docMk/>
            <pc:sldMk cId="3608182561" sldId="286"/>
            <ac:spMk id="123" creationId="{5984DF0C-5BAF-E483-20EB-083C47F804C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4" creationId="{87974BD3-37E4-EDB3-0615-FC14CC772191}"/>
          </ac:spMkLst>
        </pc:spChg>
        <pc:spChg chg="mod">
          <ac:chgData name="Toby Donaldson" userId="2e6e5431-bb17-4c41-9985-d39c50d83c73" providerId="ADAL" clId="{7F23DD3C-EE88-4E09-B912-3847A853AACE}" dt="2023-07-12T05:17:16.976" v="5841" actId="20577"/>
          <ac:spMkLst>
            <pc:docMk/>
            <pc:sldMk cId="3608182561" sldId="286"/>
            <ac:spMk id="126" creationId="{74874C52-DF7F-EEA3-E69C-6A0FEEB775C2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7" creationId="{AD9324DA-2A5B-3BB3-DC93-7965C54B91BF}"/>
          </ac:spMkLst>
        </pc:spChg>
        <pc:spChg chg="mod">
          <ac:chgData name="Toby Donaldson" userId="2e6e5431-bb17-4c41-9985-d39c50d83c73" providerId="ADAL" clId="{7F23DD3C-EE88-4E09-B912-3847A853AACE}" dt="2023-07-12T05:17:20.486" v="5842" actId="20577"/>
          <ac:spMkLst>
            <pc:docMk/>
            <pc:sldMk cId="3608182561" sldId="286"/>
            <ac:spMk id="129" creationId="{228B928C-1DE7-5E08-E979-E1E3910B7030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0" creationId="{3D4D037F-A305-64DE-DF6D-B68F3C6A5934}"/>
          </ac:spMkLst>
        </pc:spChg>
        <pc:spChg chg="mod">
          <ac:chgData name="Toby Donaldson" userId="2e6e5431-bb17-4c41-9985-d39c50d83c73" providerId="ADAL" clId="{7F23DD3C-EE88-4E09-B912-3847A853AACE}" dt="2023-07-12T05:17:28.205" v="5847" actId="20577"/>
          <ac:spMkLst>
            <pc:docMk/>
            <pc:sldMk cId="3608182561" sldId="286"/>
            <ac:spMk id="132" creationId="{EBB3D546-5C04-B97B-3C89-CC62D6C87E1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3" creationId="{DDA66A07-AE0D-31A6-0541-8ED32A3C9A87}"/>
          </ac:spMkLst>
        </pc:spChg>
        <pc:spChg chg="mod">
          <ac:chgData name="Toby Donaldson" userId="2e6e5431-bb17-4c41-9985-d39c50d83c73" providerId="ADAL" clId="{7F23DD3C-EE88-4E09-B912-3847A853AACE}" dt="2023-07-12T05:17:31.608" v="5848" actId="20577"/>
          <ac:spMkLst>
            <pc:docMk/>
            <pc:sldMk cId="3608182561" sldId="286"/>
            <ac:spMk id="135" creationId="{2AEF69C4-DB12-1943-B5F3-41338B2C638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6" creationId="{3A1D2FE7-9C12-0D6D-E5DF-D9AFE89BBA0A}"/>
          </ac:spMkLst>
        </pc:spChg>
        <pc:spChg chg="mod">
          <ac:chgData name="Toby Donaldson" userId="2e6e5431-bb17-4c41-9985-d39c50d83c73" providerId="ADAL" clId="{7F23DD3C-EE88-4E09-B912-3847A853AACE}" dt="2023-07-12T05:17:34.404" v="5849" actId="20577"/>
          <ac:spMkLst>
            <pc:docMk/>
            <pc:sldMk cId="3608182561" sldId="286"/>
            <ac:spMk id="138" creationId="{E03DBD08-A6F2-7DAC-7743-9D3A8688A01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9" creationId="{A571A0BC-4805-5110-37D5-1DD76E017F56}"/>
          </ac:spMkLst>
        </pc:spChg>
        <pc:spChg chg="mod">
          <ac:chgData name="Toby Donaldson" userId="2e6e5431-bb17-4c41-9985-d39c50d83c73" providerId="ADAL" clId="{7F23DD3C-EE88-4E09-B912-3847A853AACE}" dt="2023-07-12T05:17:37.927" v="5850" actId="20577"/>
          <ac:spMkLst>
            <pc:docMk/>
            <pc:sldMk cId="3608182561" sldId="286"/>
            <ac:spMk id="141" creationId="{015B1081-7F29-F642-856C-C1EBDCCE812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2" creationId="{9421B24B-E837-BD6B-FDA3-9636B275FD84}"/>
          </ac:spMkLst>
        </pc:spChg>
        <pc:spChg chg="mod">
          <ac:chgData name="Toby Donaldson" userId="2e6e5431-bb17-4c41-9985-d39c50d83c73" providerId="ADAL" clId="{7F23DD3C-EE88-4E09-B912-3847A853AACE}" dt="2023-07-12T05:17:41.003" v="5851" actId="20577"/>
          <ac:spMkLst>
            <pc:docMk/>
            <pc:sldMk cId="3608182561" sldId="286"/>
            <ac:spMk id="144" creationId="{B97B0F32-FA2A-9593-6FDD-585E1975D6EA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5" creationId="{F183E779-D3BF-F94A-18DB-30CD84E20AC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4" creationId="{28E8EFC9-9B84-0039-B218-20C479DC2E1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5" creationId="{D46BF8BB-F648-A4FA-91A5-ECC06A15535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7" creationId="{8A9C4AAA-C861-69E4-C20D-7ED3725282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8" creationId="{1FFFE735-6284-CDA5-F918-09697AE511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0" creationId="{B0705580-813A-6DC5-71BB-D64BF6AD88F5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1" creationId="{74C0A177-CD73-B37C-550B-2A3C4C29FF9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3" creationId="{C1CE8D9A-000F-484A-5F9B-C39A601ED6E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4" creationId="{2F14494B-2483-593A-79A6-2D031E7B75E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6" creationId="{DA5EF4CE-72EB-27D7-BFC9-2E6EFAFA3A1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7" creationId="{2CE27AC9-2B8F-B11F-B682-4E066BCE5D7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9" creationId="{CE2C925D-5EF4-BA0C-CA22-DE281644C7F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0" creationId="{E794039E-31AF-6554-C858-66082A27197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2" creationId="{2111579C-77F9-F617-E7AB-0C55F62BB54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3" creationId="{4897E1F7-F1F9-7F36-835D-DEC590156D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5" creationId="{3EC30376-32F9-784E-C7C1-BA35FA853B2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6" creationId="{FC2A2EA0-7CFC-EB2C-A75A-42259DFCF4B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8" creationId="{A95B1076-38FD-40E4-56D1-29C4684A0F6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9" creationId="{E03B8A5A-6555-6B05-E26D-8968F92ACBD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1" creationId="{8FC9EA3F-4B0F-9B4F-6255-56D1393FD82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2" creationId="{A1448640-307B-1E06-6E61-560789BB6E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4" creationId="{DFB04391-2D44-200B-A00C-8346E4E3AE9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5" creationId="{75952374-9B06-3992-136A-319A96F979B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7" creationId="{F1219728-9FD0-5F99-C142-EEEDA75F663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8" creationId="{2F3C0569-9494-348C-A7D4-DFDC8A40F5A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0" creationId="{F32318AD-C52B-1208-0306-1DFA1707A0F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1" creationId="{E7B7A6F9-93F1-C885-17B8-583149A022F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3" creationId="{6F05CADA-1A3B-D473-8CF8-29A36E3B40C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4" creationId="{96551B08-9DB4-24DB-13B6-41BEE0F4A39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6" creationId="{AB508589-3FC3-ED08-C609-79BC402FC72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7" creationId="{8CA73AF9-C514-6495-71F3-E84E4B303D5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9" creationId="{9CC4FFD4-317F-050E-4F9C-CBC44A3EFC93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200" creationId="{A003EBBC-A06F-007D-B185-E9660EAD03C4}"/>
          </ac:spMkLst>
        </pc:s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8" creationId="{738625E2-B8A7-BAD2-7C39-018BE314D10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1" creationId="{E8A66A24-AA6C-3B47-9D51-5DC751EC72E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4" creationId="{9B71D619-E8F3-29D1-87CF-C47C05270D4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7" creationId="{69348109-EFD9-06A4-D2AA-47B88F9ED30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3" creationId="{5DD22E07-7C9D-98FC-52DF-35E0BE2E03E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9" creationId="{FC5C066B-38C3-B765-862E-500CE7543F58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2" creationId="{0512691B-D7C1-0658-7ADB-586BE20A71B6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5" creationId="{62A244AF-4975-3629-A8F2-44D9B186169B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8" creationId="{5D5A9B3D-8387-096D-C3CD-DDC2F8C82FD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44" creationId="{9748DACA-1505-9519-191F-AAD86DE9033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1" creationId="{8530347F-E1B7-25D3-FE2A-A062A1077B4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4" creationId="{2F558ACE-DDE4-89E2-527C-45B41F940D53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7" creationId="{7A3CD7BE-B70E-6489-03F2-797529C877D9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0" creationId="{C2E4F3D9-773C-A97D-96C3-6501E6FF4C4E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6" creationId="{4BD1AF5E-5431-D21A-9F6D-A7B5EC57C529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5" creationId="{20244226-862C-C144-5BD5-E8BFEC1AA5E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8" creationId="{637EC87A-4E39-6926-1A30-903E9D81018B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1" creationId="{3449978C-C6AE-9C0C-4FD6-101E4BB7991A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4" creationId="{74B028C2-13FC-982A-AB51-DE91E9776E6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9" creationId="{6FD5913F-E45D-FCCA-6F4F-92E1091D27D0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93" creationId="{D9EE1535-8C82-7851-07A1-9EA20B75989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98" creationId="{1BA5703C-EFC0-8243-0CAA-44264EE2EA2D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1" creationId="{4CAFF51B-C471-D540-ED0A-9A48CB03130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4" creationId="{2B9C0155-4D9F-DCB8-8FD1-71BBD64B8363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7" creationId="{143C5A23-46F6-8BA7-A183-199282D95DA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0" creationId="{3C6E5D4C-6119-5046-C940-592163A706F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3" creationId="{6844C699-A78D-D893-CFDC-21F042FAB7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6" creationId="{E86CC292-7DE4-8015-07CC-0D14EC0B873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9" creationId="{114F39E5-E440-104A-65BD-8ADE64FD0D8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2" creationId="{A09772F6-3F12-C82E-1E72-84CE1304444A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5" creationId="{911C2AF4-D00B-A0E5-97D3-F0BC7510F9E2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8" creationId="{2C9F4DC4-DB5D-19F4-23A5-5EA406FBF2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1" creationId="{15F65852-40B8-6DE4-7448-D01F5901435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4" creationId="{87916F18-A5F0-DF41-EE4B-CD43EFFE363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7" creationId="{9EC4FF04-4F3F-657F-51FE-EAAB4FB36485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0" creationId="{7701CBE8-627B-E4D2-4E1C-164465E4ED1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3" creationId="{E12D9C61-1DFC-3275-CD81-C68263104D70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6" creationId="{51E8010F-C1AA-C6BD-250F-BCA34E447B42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7" creationId="{44459FA1-21B7-B296-494E-0E5077E4F21C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8" creationId="{E2F9D27F-96C0-8A0F-88BC-7C5DDC88FA24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9" creationId="{E71178B3-4F20-4623-5360-B03B93DD8740}"/>
          </ac:grpSpMkLst>
        </pc:grpChg>
        <pc:grpChg chg="add mod">
          <ac:chgData name="Toby Donaldson" userId="2e6e5431-bb17-4c41-9985-d39c50d83c73" providerId="ADAL" clId="{7F23DD3C-EE88-4E09-B912-3847A853AACE}" dt="2023-07-12T05:16:29.714" v="5828" actId="164"/>
          <ac:grpSpMkLst>
            <pc:docMk/>
            <pc:sldMk cId="3608182561" sldId="286"/>
            <ac:grpSpMk id="150" creationId="{61476240-4DEF-82CE-EECD-382781C52C9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3" creationId="{E1C8BC91-E904-9A48-C2A8-14201ACE867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6" creationId="{0C8A9CC0-D8D0-05BE-6453-AC0A44E0E4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9" creationId="{8E50E7FC-CA23-B455-804B-AFF127C821C1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2" creationId="{950DD988-8BC1-FED6-566C-EB6E003A346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5" creationId="{E5627F10-F919-3A86-C528-33449F0BDB7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8" creationId="{431DF8CD-2D1A-8DC0-7CCD-4A8882D5A387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1" creationId="{71FF13A8-B344-5E51-5E38-84D3125D9A9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4" creationId="{58555B27-38B6-B0EC-E4AE-72EA3BF76BAE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7" creationId="{75F95F92-0088-D3D0-A0E9-5C930F3C4A0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0" creationId="{63BA35D6-043D-BEE7-81B4-A2CFA44AEC1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3" creationId="{DED100B5-0E7D-3C96-928F-83BF420DA56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6" creationId="{73A344C2-95AA-BF75-AA7C-09680C65524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9" creationId="{96ED82E9-890B-376D-39AC-3C4BCEE3B686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2" creationId="{28F43E9B-3980-7B6E-1985-A19446834A03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5" creationId="{18AD8F0B-CF4C-DECE-6C33-8F93F2BB66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8" creationId="{151427D0-A2DD-04A2-74DA-9E5E86CE6622}"/>
          </ac:grpSpMkLst>
        </pc:grp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5" creationId="{8B9EC16F-2571-9F27-4C70-F9D20BDD8251}"/>
          </ac:picMkLst>
        </pc:picChg>
        <pc:picChg chg="add mod">
          <ac:chgData name="Toby Donaldson" userId="2e6e5431-bb17-4c41-9985-d39c50d83c73" providerId="ADAL" clId="{7F23DD3C-EE88-4E09-B912-3847A853AACE}" dt="2023-07-12T04:35:39.642" v="4961" actId="408"/>
          <ac:picMkLst>
            <pc:docMk/>
            <pc:sldMk cId="3608182561" sldId="286"/>
            <ac:picMk id="6" creationId="{7C520529-1FAA-E78F-187F-9A73FC68155D}"/>
          </ac:picMkLst>
        </pc:pic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7" creationId="{BEF9123D-6AB3-E866-1AF5-D2758FCFD9DC}"/>
          </ac:picMkLst>
        </pc:pic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0" creationId="{642F32AB-B085-24E6-53AC-7B9A4DB68B6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1" creationId="{2CABF6AD-1FAC-AFA4-6D28-9012192A69A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2" creationId="{04E29D51-59EC-0EFD-362F-153804C2DE1A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6" creationId="{4A5DF053-F375-C521-A2FD-A9DEFE0A0093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8" creationId="{C466472B-E830-3EBF-B45F-623AD955550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1" creationId="{654B2612-B62F-4152-25C2-C6A50BCA5F3F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2" creationId="{0174EA1C-9E23-6D3C-000F-F41C1B4D12D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3" creationId="{AE4D3A68-6E8A-E11A-CBE7-E99F8054840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7" creationId="{A52D8C88-25F7-E8C3-4BDC-7333578EC49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8" creationId="{CF03EBDE-B555-F6CE-08C2-9E60CC4B717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3" creationId="{1F8BEE69-2E59-4D69-E380-A1636A8B017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4" creationId="{977A4C0F-44E5-D31B-C45B-7752D598B29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5" creationId="{3B6DA5C6-8B29-2843-623B-D28589C691C4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9" creationId="{69E315BA-4643-E83E-4207-AEE3BD66E7D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70" creationId="{836FF736-2791-69D0-57AD-4688201E9E1B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7" creationId="{4F2B8D47-B4EB-3915-6540-41A7337E5869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8" creationId="{3DCF2163-A29F-19E9-8AD9-810BA2634A2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2" creationId="{F9F437C4-A120-A893-1AB0-AF3307C615FE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6" creationId="{1ABD69DB-19A0-955B-06B3-A773000BC26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7" creationId="{9DE8AFEA-2B47-E23E-ADD1-4092C919DCFB}"/>
          </ac:cxnSpMkLst>
        </pc:cxnChg>
        <pc:cxnChg chg="add del mod">
          <ac:chgData name="Toby Donaldson" userId="2e6e5431-bb17-4c41-9985-d39c50d83c73" providerId="ADAL" clId="{7F23DD3C-EE88-4E09-B912-3847A853AACE}" dt="2023-07-12T05:24:18.341" v="5987" actId="21"/>
          <ac:cxnSpMkLst>
            <pc:docMk/>
            <pc:sldMk cId="3608182561" sldId="286"/>
            <ac:cxnSpMk id="152" creationId="{D50BD6D3-0E77-8ECF-982D-0718880766A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1" creationId="{42CC81FF-3F4A-93AF-6E57-15AD6E31436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2" creationId="{B191FFB0-BF53-2D41-3738-2997FBC8DD2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3" creationId="{83F3EA91-5A4E-916B-328F-5A44A4E76021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4" creationId="{9F56C91F-A96C-5165-1CE0-5CE16B3870D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5" creationId="{97B08E0F-EF25-0C86-2A08-7D1CFD4B83A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6" creationId="{0ABDA9B6-7AE6-3D4E-9A1F-D070EA44B5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7" creationId="{74C07246-C41F-1699-97AA-3A7AE3D88D5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8" creationId="{E865090A-D56A-4BFF-1B2D-D6466A94835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9" creationId="{20E169EF-15EE-5A54-74DD-47C27E9AA40B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0" creationId="{39405E6E-ADC4-9E38-1DE1-BE3B7E67EA2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1" creationId="{B3F28178-BC1F-888D-9145-A27F7414CBF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2" creationId="{BC168DA4-8D4E-8591-EFEB-C34BDCDE54D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3" creationId="{1AE2B899-AA2F-0D04-C2B0-D21784215B4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4" creationId="{019EBFF8-7217-4BF4-7063-8D43418E5DB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5" creationId="{4E3B7363-D5E2-6E95-20FD-6A42168C99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6" creationId="{1BE0D19C-C5C4-BC50-2784-7287074109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7" creationId="{26B23187-5E45-62C0-BFA7-0FC15D21AA58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8" creationId="{BAA6D4A1-2023-A894-CB35-720B4CD2A0C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9" creationId="{D10EC6FE-8E5C-F78D-2535-35DB1F72441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0" creationId="{19F0A82F-76CD-4653-3F7A-7DEEF1366E3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1" creationId="{5CBD941A-817A-97B3-019D-4D5C67099E8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2" creationId="{7AE11A2E-1432-14C9-432F-D53101D9F2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3" creationId="{FEEDF183-9981-2617-8F3B-36BC6455942A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4" creationId="{6D937774-1850-AD58-2879-D7CC77FC9537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77949848" sldId="287"/>
        </pc:sldMkLst>
        <pc:spChg chg="del">
          <ac:chgData name="Toby Donaldson" userId="2e6e5431-bb17-4c41-9985-d39c50d83c73" providerId="ADAL" clId="{7F23DD3C-EE88-4E09-B912-3847A853AACE}" dt="2023-07-14T03:46:19.080" v="6932" actId="21"/>
          <ac:spMkLst>
            <pc:docMk/>
            <pc:sldMk cId="2377949848" sldId="28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6:20.215" v="6933" actId="21"/>
          <ac:spMkLst>
            <pc:docMk/>
            <pc:sldMk cId="2377949848" sldId="287"/>
            <ac:spMk id="66" creationId="{49882E9A-1AC9-18BF-278A-03F775B959FE}"/>
          </ac:spMkLst>
        </pc:spChg>
        <pc:spChg chg="add mod">
          <ac:chgData name="Toby Donaldson" userId="2e6e5431-bb17-4c41-9985-d39c50d83c73" providerId="ADAL" clId="{7F23DD3C-EE88-4E09-B912-3847A853AACE}" dt="2023-07-14T03:46:53.143" v="6942"/>
          <ac:spMkLst>
            <pc:docMk/>
            <pc:sldMk cId="2377949848" sldId="287"/>
            <ac:spMk id="67" creationId="{702560ED-A3C1-6367-CAC1-E07149649D84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3378799" sldId="28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16809635" sldId="288"/>
        </pc:sldMkLst>
        <pc:spChg chg="del">
          <ac:chgData name="Toby Donaldson" userId="2e6e5431-bb17-4c41-9985-d39c50d83c73" providerId="ADAL" clId="{7F23DD3C-EE88-4E09-B912-3847A853AACE}" dt="2023-07-14T03:46:29.759" v="6934" actId="21"/>
          <ac:spMkLst>
            <pc:docMk/>
            <pc:sldMk cId="1016809635" sldId="288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24.098" v="895" actId="207"/>
          <ac:spMkLst>
            <pc:docMk/>
            <pc:sldMk cId="1016809635" sldId="288"/>
            <ac:spMk id="58" creationId="{AE14AF17-6E7D-A806-B828-1763C9CF494E}"/>
          </ac:spMkLst>
        </pc:spChg>
        <pc:spChg chg="add del mod">
          <ac:chgData name="Toby Donaldson" userId="2e6e5431-bb17-4c41-9985-d39c50d83c73" providerId="ADAL" clId="{7F23DD3C-EE88-4E09-B912-3847A853AACE}" dt="2023-07-14T03:46:30.855" v="6935" actId="21"/>
          <ac:spMkLst>
            <pc:docMk/>
            <pc:sldMk cId="1016809635" sldId="288"/>
            <ac:spMk id="67" creationId="{3A4FC88B-8BE8-E3BD-8EC8-71E2280D6E5C}"/>
          </ac:spMkLst>
        </pc:spChg>
        <pc:spChg chg="add mod">
          <ac:chgData name="Toby Donaldson" userId="2e6e5431-bb17-4c41-9985-d39c50d83c73" providerId="ADAL" clId="{7F23DD3C-EE88-4E09-B912-3847A853AACE}" dt="2023-07-14T03:46:53.895" v="6943"/>
          <ac:spMkLst>
            <pc:docMk/>
            <pc:sldMk cId="1016809635" sldId="288"/>
            <ac:spMk id="68" creationId="{CECC1E6A-12E5-EFDA-35A4-B90D0758251F}"/>
          </ac:spMkLst>
        </pc:spChg>
        <pc:picChg chg="del">
          <ac:chgData name="Toby Donaldson" userId="2e6e5431-bb17-4c41-9985-d39c50d83c73" providerId="ADAL" clId="{7F23DD3C-EE88-4E09-B912-3847A853AACE}" dt="2023-07-11T23:50:05.498" v="890" actId="21"/>
          <ac:picMkLst>
            <pc:docMk/>
            <pc:sldMk cId="1016809635" sldId="288"/>
            <ac:picMk id="73" creationId="{EF532F4C-7EDB-19D3-563B-FE6885F11DAE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37613574" sldId="28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49313580" sldId="289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93406541" sldId="289"/>
        </pc:sldMkLst>
        <pc:spChg chg="del">
          <ac:chgData name="Toby Donaldson" userId="2e6e5431-bb17-4c41-9985-d39c50d83c73" providerId="ADAL" clId="{7F23DD3C-EE88-4E09-B912-3847A853AACE}" dt="2023-07-14T03:46:37.600" v="6936" actId="21"/>
          <ac:spMkLst>
            <pc:docMk/>
            <pc:sldMk cId="4293406541" sldId="289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50.187" v="909" actId="20577"/>
          <ac:spMkLst>
            <pc:docMk/>
            <pc:sldMk cId="4293406541" sldId="289"/>
            <ac:spMk id="66" creationId="{87934A1D-6118-3213-2B28-BA07696B262E}"/>
          </ac:spMkLst>
        </pc:spChg>
        <pc:spChg chg="add del mod">
          <ac:chgData name="Toby Donaldson" userId="2e6e5431-bb17-4c41-9985-d39c50d83c73" providerId="ADAL" clId="{7F23DD3C-EE88-4E09-B912-3847A853AACE}" dt="2023-07-14T03:46:38.430" v="6937" actId="21"/>
          <ac:spMkLst>
            <pc:docMk/>
            <pc:sldMk cId="4293406541" sldId="289"/>
            <ac:spMk id="69" creationId="{BEADA821-4053-9F5F-AB5B-F25D7E050C88}"/>
          </ac:spMkLst>
        </pc:spChg>
        <pc:spChg chg="add mod">
          <ac:chgData name="Toby Donaldson" userId="2e6e5431-bb17-4c41-9985-d39c50d83c73" providerId="ADAL" clId="{7F23DD3C-EE88-4E09-B912-3847A853AACE}" dt="2023-07-14T03:46:55.742" v="6944"/>
          <ac:spMkLst>
            <pc:docMk/>
            <pc:sldMk cId="4293406541" sldId="289"/>
            <ac:spMk id="71" creationId="{58C3FA3E-3B6A-4807-1DF5-3B0F9A5C2698}"/>
          </ac:spMkLst>
        </pc:spChg>
        <pc:picChg chg="add mod">
          <ac:chgData name="Toby Donaldson" userId="2e6e5431-bb17-4c41-9985-d39c50d83c73" providerId="ADAL" clId="{7F23DD3C-EE88-4E09-B912-3847A853AACE}" dt="2023-07-11T23:51:07.647" v="911" actId="1076"/>
          <ac:picMkLst>
            <pc:docMk/>
            <pc:sldMk cId="4293406541" sldId="289"/>
            <ac:picMk id="67" creationId="{6753557D-1C1D-1279-ACFA-562767F0B0C8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0809865" sldId="290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159295892" sldId="290"/>
        </pc:sldMkLst>
        <pc:spChg chg="del">
          <ac:chgData name="Toby Donaldson" userId="2e6e5431-bb17-4c41-9985-d39c50d83c73" providerId="ADAL" clId="{7F23DD3C-EE88-4E09-B912-3847A853AACE}" dt="2023-07-14T03:46:43.199" v="6938" actId="21"/>
          <ac:spMkLst>
            <pc:docMk/>
            <pc:sldMk cId="4159295892" sldId="290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1:38.081" v="918" actId="1076"/>
          <ac:spMkLst>
            <pc:docMk/>
            <pc:sldMk cId="4159295892" sldId="290"/>
            <ac:spMk id="68" creationId="{3984A36A-B0AA-F80C-77E5-455B983AF0E4}"/>
          </ac:spMkLst>
        </pc:spChg>
        <pc:spChg chg="add del mod">
          <ac:chgData name="Toby Donaldson" userId="2e6e5431-bb17-4c41-9985-d39c50d83c73" providerId="ADAL" clId="{7F23DD3C-EE88-4E09-B912-3847A853AACE}" dt="2023-07-14T03:46:45.063" v="6939" actId="21"/>
          <ac:spMkLst>
            <pc:docMk/>
            <pc:sldMk cId="4159295892" sldId="290"/>
            <ac:spMk id="69" creationId="{C5BF4693-2695-A77C-D966-FB71611EC9BE}"/>
          </ac:spMkLst>
        </pc:spChg>
        <pc:spChg chg="add mod">
          <ac:chgData name="Toby Donaldson" userId="2e6e5431-bb17-4c41-9985-d39c50d83c73" providerId="ADAL" clId="{7F23DD3C-EE88-4E09-B912-3847A853AACE}" dt="2023-07-14T03:46:58.524" v="6945"/>
          <ac:spMkLst>
            <pc:docMk/>
            <pc:sldMk cId="4159295892" sldId="290"/>
            <ac:spMk id="71" creationId="{8CFEF209-BB5F-6BA2-0E5A-C63EEB830819}"/>
          </ac:spMkLst>
        </pc:spChg>
        <pc:spChg chg="add del mod">
          <ac:chgData name="Toby Donaldson" userId="2e6e5431-bb17-4c41-9985-d39c50d83c73" providerId="ADAL" clId="{7F23DD3C-EE88-4E09-B912-3847A853AACE}" dt="2023-07-14T03:47:15.091" v="6948"/>
          <ac:spMkLst>
            <pc:docMk/>
            <pc:sldMk cId="4159295892" sldId="290"/>
            <ac:spMk id="72" creationId="{0D9451C6-E4D9-4C7B-09EF-064C6D0F759A}"/>
          </ac:spMkLst>
        </pc:spChg>
        <pc:picChg chg="del">
          <ac:chgData name="Toby Donaldson" userId="2e6e5431-bb17-4c41-9985-d39c50d83c73" providerId="ADAL" clId="{7F23DD3C-EE88-4E09-B912-3847A853AACE}" dt="2023-07-11T23:51:15.787" v="913" actId="21"/>
          <ac:picMkLst>
            <pc:docMk/>
            <pc:sldMk cId="4159295892" sldId="290"/>
            <ac:picMk id="67" creationId="{6753557D-1C1D-1279-ACFA-562767F0B0C8}"/>
          </ac:picMkLst>
        </pc:picChg>
      </pc:sldChg>
      <pc:sldChg chg="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600682900" sldId="291"/>
        </pc:sldMkLst>
        <pc:spChg chg="mod">
          <ac:chgData name="Toby Donaldson" userId="2e6e5431-bb17-4c41-9985-d39c50d83c73" providerId="ADAL" clId="{7F23DD3C-EE88-4E09-B912-3847A853AACE}" dt="2023-07-14T03:44:47.489" v="6903" actId="27636"/>
          <ac:spMkLst>
            <pc:docMk/>
            <pc:sldMk cId="3600682900" sldId="291"/>
            <ac:spMk id="3" creationId="{E0F1131A-19D9-5B1E-3639-BAA5A02D68BF}"/>
          </ac:spMkLst>
        </pc:spChg>
        <pc:spChg chg="mod">
          <ac:chgData name="Toby Donaldson" userId="2e6e5431-bb17-4c41-9985-d39c50d83c73" providerId="ADAL" clId="{7F23DD3C-EE88-4E09-B912-3847A853AACE}" dt="2023-07-11T23:52:48.932" v="976" actId="113"/>
          <ac:spMkLst>
            <pc:docMk/>
            <pc:sldMk cId="3600682900" sldId="291"/>
            <ac:spMk id="58" creationId="{B805436A-65FB-F4BF-3B8C-A7330E326B76}"/>
          </ac:spMkLst>
        </pc:spChg>
        <pc:spChg chg="del">
          <ac:chgData name="Toby Donaldson" userId="2e6e5431-bb17-4c41-9985-d39c50d83c73" providerId="ADAL" clId="{7F23DD3C-EE88-4E09-B912-3847A853AACE}" dt="2023-07-11T23:52:20.397" v="921" actId="21"/>
          <ac:spMkLst>
            <pc:docMk/>
            <pc:sldMk cId="3600682900" sldId="291"/>
            <ac:spMk id="61" creationId="{28F37167-D7CE-4563-1CE2-6F83E9A7EE22}"/>
          </ac:spMkLst>
        </pc:sp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95333712" sldId="29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8030018" sldId="292"/>
        </pc:sldMkLst>
      </pc:sldChg>
      <pc:sldChg chg="addSp delSp modSp add mod ord">
        <pc:chgData name="Toby Donaldson" userId="2e6e5431-bb17-4c41-9985-d39c50d83c73" providerId="ADAL" clId="{7F23DD3C-EE88-4E09-B912-3847A853AACE}" dt="2023-07-16T02:50:17.513" v="10847"/>
        <pc:sldMkLst>
          <pc:docMk/>
          <pc:sldMk cId="2827571707" sldId="292"/>
        </pc:sldMkLst>
        <pc:spChg chg="mod">
          <ac:chgData name="Toby Donaldson" userId="2e6e5431-bb17-4c41-9985-d39c50d83c73" providerId="ADAL" clId="{7F23DD3C-EE88-4E09-B912-3847A853AACE}" dt="2023-07-16T02:50:17.513" v="10847"/>
          <ac:spMkLst>
            <pc:docMk/>
            <pc:sldMk cId="2827571707" sldId="292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39:21.154" v="10547" actId="21"/>
          <ac:spMkLst>
            <pc:docMk/>
            <pc:sldMk cId="2827571707" sldId="292"/>
            <ac:spMk id="3" creationId="{E0F1131A-19D9-5B1E-3639-BAA5A02D68BF}"/>
          </ac:spMkLst>
        </pc:spChg>
        <pc:spChg chg="add del">
          <ac:chgData name="Toby Donaldson" userId="2e6e5431-bb17-4c41-9985-d39c50d83c73" providerId="ADAL" clId="{7F23DD3C-EE88-4E09-B912-3847A853AACE}" dt="2023-07-12T00:01:02.823" v="1522" actId="22"/>
          <ac:spMkLst>
            <pc:docMk/>
            <pc:sldMk cId="2827571707" sldId="292"/>
            <ac:spMk id="29" creationId="{5BC27492-B36D-059D-EBFE-F9DC9B901D70}"/>
          </ac:spMkLst>
        </pc:spChg>
        <pc:spChg chg="add del mod">
          <ac:chgData name="Toby Donaldson" userId="2e6e5431-bb17-4c41-9985-d39c50d83c73" providerId="ADAL" clId="{7F23DD3C-EE88-4E09-B912-3847A853AACE}" dt="2023-07-16T02:39:24.559" v="10549" actId="21"/>
          <ac:spMkLst>
            <pc:docMk/>
            <pc:sldMk cId="2827571707" sldId="292"/>
            <ac:spMk id="30" creationId="{715B53E4-3570-7E68-F2D0-8A6B8D7A00AF}"/>
          </ac:spMkLst>
        </pc:spChg>
        <pc:spChg chg="add del mod">
          <ac:chgData name="Toby Donaldson" userId="2e6e5431-bb17-4c41-9985-d39c50d83c73" providerId="ADAL" clId="{7F23DD3C-EE88-4E09-B912-3847A853AACE}" dt="2023-07-16T02:39:22.463" v="10548" actId="21"/>
          <ac:spMkLst>
            <pc:docMk/>
            <pc:sldMk cId="2827571707" sldId="292"/>
            <ac:spMk id="31" creationId="{18F859E9-AE11-2D48-007E-1976BE461C31}"/>
          </ac:spMkLst>
        </pc:spChg>
        <pc:spChg chg="add del mod">
          <ac:chgData name="Toby Donaldson" userId="2e6e5431-bb17-4c41-9985-d39c50d83c73" providerId="ADAL" clId="{7F23DD3C-EE88-4E09-B912-3847A853AACE}" dt="2023-07-16T02:39:32.873" v="10551"/>
          <ac:spMkLst>
            <pc:docMk/>
            <pc:sldMk cId="2827571707" sldId="292"/>
            <ac:spMk id="32" creationId="{94147510-9CFB-6702-842C-D699B1E6CD65}"/>
          </ac:spMkLst>
        </pc:spChg>
        <pc:spChg chg="add mod">
          <ac:chgData name="Toby Donaldson" userId="2e6e5431-bb17-4c41-9985-d39c50d83c73" providerId="ADAL" clId="{7F23DD3C-EE88-4E09-B912-3847A853AACE}" dt="2023-07-16T02:39:37.838" v="10552"/>
          <ac:spMkLst>
            <pc:docMk/>
            <pc:sldMk cId="2827571707" sldId="292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5" creationId="{01F560CC-6952-F0FC-E72E-63C1D857DF3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6" creationId="{3724E723-899D-CD72-7962-D6C828BBB66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8" creationId="{CD5B1EBC-8E3D-A4C3-7EA8-FCFB9A9EA06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9" creationId="{D1560AFB-94E7-91D5-2D2C-6927698F3A7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1" creationId="{6D350994-20B0-5CED-4CCB-0CADA4A3A10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2" creationId="{E9903235-920C-2EB2-DE29-656EDEE5DFA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4" creationId="{5421948D-2E88-EED0-C489-5845FD54287A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5" creationId="{1A80A881-C165-49A8-6BA9-AFA2B1BCCF2E}"/>
          </ac:spMkLst>
        </pc:spChg>
        <pc:spChg chg="mod">
          <ac:chgData name="Toby Donaldson" userId="2e6e5431-bb17-4c41-9985-d39c50d83c73" providerId="ADAL" clId="{7F23DD3C-EE88-4E09-B912-3847A853AACE}" dt="2023-07-16T02:40:05.180" v="10559" actId="20577"/>
          <ac:spMkLst>
            <pc:docMk/>
            <pc:sldMk cId="2827571707" sldId="292"/>
            <ac:spMk id="52" creationId="{AF12ED87-9840-D3A7-4712-0C3EF0B6B435}"/>
          </ac:spMkLst>
        </pc:spChg>
        <pc:spChg chg="mod">
          <ac:chgData name="Toby Donaldson" userId="2e6e5431-bb17-4c41-9985-d39c50d83c73" providerId="ADAL" clId="{7F23DD3C-EE88-4E09-B912-3847A853AACE}" dt="2023-07-16T02:39:59.399" v="10556"/>
          <ac:spMkLst>
            <pc:docMk/>
            <pc:sldMk cId="2827571707" sldId="292"/>
            <ac:spMk id="53" creationId="{DCE98615-CBF1-24EA-4614-4328330C6BBB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0" creationId="{DEA0F087-FCA8-7ECF-4082-418888A20D8A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1" creationId="{D785721F-A761-9CB2-9FCB-25938611EFC3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3" creationId="{A5D98CCA-7E0A-7033-72BA-9F516B07D498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4" creationId="{D8D0D7D8-F6ED-B96D-F8D2-103B52B1E989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67" creationId="{518F583F-E055-455D-734E-3442F98ED42A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93" creationId="{7BCFA799-FE3E-E08C-6A57-031A1C2A501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6" creationId="{32F870AA-5062-F6CE-C30C-40DC4F266C8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7" creationId="{5D49F493-7971-5385-CC6D-81B2147C472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8" creationId="{25FDF7D6-901C-B8E2-EACB-A1F1597F463B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9" creationId="{CF1806E6-9313-DC2C-07EF-5F96FBA3AAA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0" creationId="{2DBB691F-6125-D93E-75AE-EA731E133DB5}"/>
          </ac:spMkLst>
        </pc:spChg>
        <pc:spChg chg="add del mod">
          <ac:chgData name="Toby Donaldson" userId="2e6e5431-bb17-4c41-9985-d39c50d83c73" providerId="ADAL" clId="{7F23DD3C-EE88-4E09-B912-3847A853AACE}" dt="2023-07-16T02:44:16.475" v="10612" actId="21"/>
          <ac:spMkLst>
            <pc:docMk/>
            <pc:sldMk cId="2827571707" sldId="292"/>
            <ac:spMk id="101" creationId="{27DAB4D7-D2CB-9CBA-8D66-83C06A7913C7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2" creationId="{6E0F3CD3-986B-9102-C91F-45EBC3171ACC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3" creationId="{C712CD79-D851-90E6-0447-57E9EC194F8F}"/>
          </ac:spMkLst>
        </pc:spChg>
        <pc:spChg chg="add del mod">
          <ac:chgData name="Toby Donaldson" userId="2e6e5431-bb17-4c41-9985-d39c50d83c73" providerId="ADAL" clId="{7F23DD3C-EE88-4E09-B912-3847A853AACE}" dt="2023-07-16T02:43:55.245" v="10607"/>
          <ac:spMkLst>
            <pc:docMk/>
            <pc:sldMk cId="2827571707" sldId="292"/>
            <ac:spMk id="104" creationId="{15F2CD9F-581F-CEDD-C5C7-1657E24FB810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5" creationId="{E6D9B582-AB25-8C00-C526-8EE228C644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6" creationId="{2F05290C-D022-3C4A-D31A-4C4A26C0E11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7" creationId="{0DF6A796-9D2D-AED2-9C4E-3CAD8705B66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8" creationId="{C4574602-2632-3106-0757-19B01B25BD8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9" creationId="{008D4F5D-3376-4677-3309-1F5C6EA044A6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0" creationId="{DDA2F50E-359C-3E01-BFE6-6BCD2C75F889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1" creationId="{780DE0C6-8A87-D331-A92C-6DAAB3BE23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2" creationId="{42407DD9-AF0F-FFEF-717B-A624DF49D546}"/>
          </ac:spMkLst>
        </pc:spChg>
        <pc:spChg chg="add mod">
          <ac:chgData name="Toby Donaldson" userId="2e6e5431-bb17-4c41-9985-d39c50d83c73" providerId="ADAL" clId="{7F23DD3C-EE88-4E09-B912-3847A853AACE}" dt="2023-07-16T02:46:37.693" v="10639" actId="14100"/>
          <ac:spMkLst>
            <pc:docMk/>
            <pc:sldMk cId="2827571707" sldId="292"/>
            <ac:spMk id="113" creationId="{BBDAA604-7D07-F723-D2FE-474C00C2F06D}"/>
          </ac:spMkLst>
        </pc:spChg>
        <pc:spChg chg="add mod">
          <ac:chgData name="Toby Donaldson" userId="2e6e5431-bb17-4c41-9985-d39c50d83c73" providerId="ADAL" clId="{7F23DD3C-EE88-4E09-B912-3847A853AACE}" dt="2023-07-16T02:48:10.796" v="10828" actId="1076"/>
          <ac:spMkLst>
            <pc:docMk/>
            <pc:sldMk cId="2827571707" sldId="292"/>
            <ac:spMk id="114" creationId="{C272CFA5-D11C-ECED-B44C-957D7052FC25}"/>
          </ac:spMkLst>
        </pc:spChg>
        <pc:spChg chg="add mod">
          <ac:chgData name="Toby Donaldson" userId="2e6e5431-bb17-4c41-9985-d39c50d83c73" providerId="ADAL" clId="{7F23DD3C-EE88-4E09-B912-3847A853AACE}" dt="2023-07-16T02:48:24.373" v="10831" actId="14100"/>
          <ac:spMkLst>
            <pc:docMk/>
            <pc:sldMk cId="2827571707" sldId="292"/>
            <ac:spMk id="115" creationId="{A6BA48D8-448A-E12E-2258-F9358D554A0D}"/>
          </ac:spMkLst>
        </pc:s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4" creationId="{E7207496-0E73-8126-042A-CB288F6168E8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7" creationId="{C2A30507-3500-7F13-0345-4F9E493D8B0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0" creationId="{B12452B2-730B-8A1F-F553-0E7DA88A5D1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3" creationId="{F0B9B40D-3622-6BC0-59CE-B6A3A7B28696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59" creationId="{723CE4D7-11A7-CA74-0D23-E056C9BBF4B9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62" creationId="{F0CFF466-BA85-2E0D-F78C-B4DD95237D51}"/>
          </ac:grpSpMkLst>
        </pc:grpChg>
        <pc:grpChg chg="add del mod">
          <ac:chgData name="Toby Donaldson" userId="2e6e5431-bb17-4c41-9985-d39c50d83c73" providerId="ADAL" clId="{7F23DD3C-EE88-4E09-B912-3847A853AACE}" dt="2023-07-16T02:41:51.851" v="10577"/>
          <ac:grpSpMkLst>
            <pc:docMk/>
            <pc:sldMk cId="2827571707" sldId="292"/>
            <ac:grpSpMk id="66" creationId="{1C1FA8E8-FDF5-1D65-CC27-4420D160D3A8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68" creationId="{60A194F2-E868-5B88-A0C1-B0F5FF402AD2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7" creationId="{D964BE1E-C057-8BD1-B423-F13AAB4854D9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0" creationId="{6C36962E-40C9-3016-BBDF-A2887ACC502B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3" creationId="{D3FC12E1-F2D9-D9C6-7B05-D1C68506F55A}"/>
          </ac:grpSpMkLst>
        </pc:grpChg>
        <pc:grpChg chg="del mod">
          <ac:chgData name="Toby Donaldson" userId="2e6e5431-bb17-4c41-9985-d39c50d83c73" providerId="ADAL" clId="{7F23DD3C-EE88-4E09-B912-3847A853AACE}" dt="2023-07-16T02:41:19.586" v="10568" actId="21"/>
          <ac:grpSpMkLst>
            <pc:docMk/>
            <pc:sldMk cId="2827571707" sldId="292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89" creationId="{56775B86-CE20-AC20-A999-F045358E92F8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95" creationId="{E722AEFB-36E7-D4F8-36A6-F8F0DC1560D4}"/>
          </ac:grpSpMkLst>
        </pc:grpChg>
        <pc:picChg chg="del">
          <ac:chgData name="Toby Donaldson" userId="2e6e5431-bb17-4c41-9985-d39c50d83c73" providerId="ADAL" clId="{7F23DD3C-EE88-4E09-B912-3847A853AACE}" dt="2023-07-11T23:58:52.089" v="1506" actId="21"/>
          <ac:picMkLst>
            <pc:docMk/>
            <pc:sldMk cId="2827571707" sldId="292"/>
            <ac:picMk id="67" creationId="{76B78F30-9A2F-FE2E-18B8-2650C8192D06}"/>
          </ac:picMkLst>
        </pc:pic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6" creationId="{4FA65D17-3346-F472-408F-5656F75E9F9D}"/>
          </ac:cxnSpMkLst>
        </pc:cxnChg>
        <pc:cxnChg chg="add del mod">
          <ac:chgData name="Toby Donaldson" userId="2e6e5431-bb17-4c41-9985-d39c50d83c73" providerId="ADAL" clId="{7F23DD3C-EE88-4E09-B912-3847A853AACE}" dt="2023-07-16T02:38:21.390" v="10537" actId="11529"/>
          <ac:cxnSpMkLst>
            <pc:docMk/>
            <pc:sldMk cId="2827571707" sldId="292"/>
            <ac:cxnSpMk id="7" creationId="{FC8F3DBD-17CB-3CD0-62CC-B2B056C24824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8" creationId="{36A0F523-0E48-902D-A42C-A4A03B481C51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0" creationId="{E09E7DBE-973E-4B5C-D6D2-6325824D11F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1" creationId="{D359B77C-8085-A2F5-793D-381A8680DAD8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12" creationId="{562232D0-F5C5-27EA-7C37-7FBF968DDA1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3" creationId="{407198FE-C413-3D8D-61F5-ECC0A8BE64A1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5" creationId="{6AC9E91D-528A-C6F8-71B4-A00B68DB795D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7" creationId="{A966B09C-C392-88F5-9EDA-A3C0BBA1A4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8" creationId="{1043C80B-6FE1-6304-0551-057EC3CD1144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19" creationId="{BCF42425-D833-8028-8281-CE6116816C47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1" creationId="{5410F481-2892-B780-7DA7-C2694DB6E0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24" creationId="{977F8662-2A4A-69C9-CDBB-16E68E5A3CDD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5" creationId="{5C6AD705-1699-5310-4C9D-462230F5E830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7" creationId="{7D1528C2-4D67-BA61-54B5-E8F0EAA714FE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28" creationId="{23A0BB40-DAA9-0BD7-0B52-753A5807B698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6" creationId="{B43CD53C-DD14-4111-7CAC-79108A1C2C3B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7" creationId="{E924B12C-E72D-AC89-31E8-44C795668E44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8" creationId="{081CA965-49EB-8F97-ED96-02599059C56C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49" creationId="{7F4BFC38-7AF6-39BF-B54A-02007647C62D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50" creationId="{F472339D-7DD4-A9BB-EE42-2D0ED3D11A22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5" creationId="{C7C4745C-5970-A819-DBE9-DDBFBCE0BBEC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7" creationId="{9F4E4B77-0B0D-CBB7-437B-7B89D17E6023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65" creationId="{C6FCDDE1-D23B-0226-3A4F-63B9B9D9F469}"/>
          </ac:cxnSpMkLst>
        </pc:cxnChg>
        <pc:cxnChg chg="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92" creationId="{1B39E95B-0067-223E-2150-1F69D6EA7466}"/>
          </ac:cxnSpMkLst>
        </pc:cxnChg>
        <pc:cxnChg chg="add del mod">
          <ac:chgData name="Toby Donaldson" userId="2e6e5431-bb17-4c41-9985-d39c50d83c73" providerId="ADAL" clId="{7F23DD3C-EE88-4E09-B912-3847A853AACE}" dt="2023-07-16T02:41:51.851" v="10577"/>
          <ac:cxnSpMkLst>
            <pc:docMk/>
            <pc:sldMk cId="2827571707" sldId="292"/>
            <ac:cxnSpMk id="94" creationId="{F9E2445E-5562-753D-2681-9B121959D500}"/>
          </ac:cxnSpMkLst>
        </pc:cxnChg>
      </pc:sldChg>
      <pc:sldChg chg="addSp modSp add del mod ord">
        <pc:chgData name="Toby Donaldson" userId="2e6e5431-bb17-4c41-9985-d39c50d83c73" providerId="ADAL" clId="{7F23DD3C-EE88-4E09-B912-3847A853AACE}" dt="2023-07-16T03:02:54.288" v="11334" actId="2696"/>
        <pc:sldMkLst>
          <pc:docMk/>
          <pc:sldMk cId="1664736504" sldId="293"/>
        </pc:sldMkLst>
        <pc:spChg chg="mod">
          <ac:chgData name="Toby Donaldson" userId="2e6e5431-bb17-4c41-9985-d39c50d83c73" providerId="ADAL" clId="{7F23DD3C-EE88-4E09-B912-3847A853AACE}" dt="2023-07-16T02:50:29.218" v="10850"/>
          <ac:spMkLst>
            <pc:docMk/>
            <pc:sldMk cId="1664736504" sldId="293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2T00:03:47.022" v="1572" actId="1076"/>
          <ac:spMkLst>
            <pc:docMk/>
            <pc:sldMk cId="1664736504" sldId="293"/>
            <ac:spMk id="5" creationId="{5E80C9CE-4860-915F-F0BD-CF220BD612B0}"/>
          </ac:spMkLst>
        </pc:spChg>
        <pc:spChg chg="add mod">
          <ac:chgData name="Toby Donaldson" userId="2e6e5431-bb17-4c41-9985-d39c50d83c73" providerId="ADAL" clId="{7F23DD3C-EE88-4E09-B912-3847A853AACE}" dt="2023-07-12T00:03:42.345" v="1571" actId="1076"/>
          <ac:spMkLst>
            <pc:docMk/>
            <pc:sldMk cId="1664736504" sldId="293"/>
            <ac:spMk id="7" creationId="{FA5E3C14-39C6-98D5-25E0-A709018112BE}"/>
          </ac:spMkLst>
        </pc:spChg>
        <pc:spChg chg="add mod">
          <ac:chgData name="Toby Donaldson" userId="2e6e5431-bb17-4c41-9985-d39c50d83c73" providerId="ADAL" clId="{7F23DD3C-EE88-4E09-B912-3847A853AACE}" dt="2023-07-12T00:03:39.262" v="1570" actId="1076"/>
          <ac:spMkLst>
            <pc:docMk/>
            <pc:sldMk cId="1664736504" sldId="293"/>
            <ac:spMk id="9" creationId="{8E01D3C4-5BF1-42F1-5677-8BBF2EF46480}"/>
          </ac:spMkLst>
        </pc:spChg>
        <pc:spChg chg="add mod">
          <ac:chgData name="Toby Donaldson" userId="2e6e5431-bb17-4c41-9985-d39c50d83c73" providerId="ADAL" clId="{7F23DD3C-EE88-4E09-B912-3847A853AACE}" dt="2023-07-12T00:03:32.950" v="1569" actId="1076"/>
          <ac:spMkLst>
            <pc:docMk/>
            <pc:sldMk cId="1664736504" sldId="293"/>
            <ac:spMk id="10" creationId="{10C93B56-E537-7A3E-4448-91A2FEFCDCCD}"/>
          </ac:spMkLst>
        </pc:spChg>
        <pc:spChg chg="add mod">
          <ac:chgData name="Toby Donaldson" userId="2e6e5431-bb17-4c41-9985-d39c50d83c73" providerId="ADAL" clId="{7F23DD3C-EE88-4E09-B912-3847A853AACE}" dt="2023-07-12T00:03:28.745" v="1568" actId="1076"/>
          <ac:spMkLst>
            <pc:docMk/>
            <pc:sldMk cId="1664736504" sldId="293"/>
            <ac:spMk id="12" creationId="{3DDAD4DB-8BEA-A0A0-26F4-2FCEE851696B}"/>
          </ac:spMkLst>
        </pc:spChg>
        <pc:spChg chg="add mod">
          <ac:chgData name="Toby Donaldson" userId="2e6e5431-bb17-4c41-9985-d39c50d83c73" providerId="ADAL" clId="{7F23DD3C-EE88-4E09-B912-3847A853AACE}" dt="2023-07-12T00:03:25.253" v="1567" actId="1076"/>
          <ac:spMkLst>
            <pc:docMk/>
            <pc:sldMk cId="1664736504" sldId="293"/>
            <ac:spMk id="14" creationId="{FA8D62C2-8492-24D2-237F-72E240D8DE7C}"/>
          </ac:spMkLst>
        </pc:spChg>
        <pc:spChg chg="add mod">
          <ac:chgData name="Toby Donaldson" userId="2e6e5431-bb17-4c41-9985-d39c50d83c73" providerId="ADAL" clId="{7F23DD3C-EE88-4E09-B912-3847A853AACE}" dt="2023-07-12T00:03:20.409" v="1566" actId="20577"/>
          <ac:spMkLst>
            <pc:docMk/>
            <pc:sldMk cId="1664736504" sldId="293"/>
            <ac:spMk id="16" creationId="{AD39AFEB-19FD-FEFB-3001-B89A0CE902E7}"/>
          </ac:spMkLst>
        </pc:spChg>
        <pc:spChg chg="add mod">
          <ac:chgData name="Toby Donaldson" userId="2e6e5431-bb17-4c41-9985-d39c50d83c73" providerId="ADAL" clId="{7F23DD3C-EE88-4E09-B912-3847A853AACE}" dt="2023-07-12T00:03:51.542" v="1574" actId="1076"/>
          <ac:spMkLst>
            <pc:docMk/>
            <pc:sldMk cId="1664736504" sldId="293"/>
            <ac:spMk id="18" creationId="{DBE9A358-A00B-7014-7021-49EE1A17E08B}"/>
          </ac:spMkLst>
        </pc:spChg>
        <pc:spChg chg="add mod">
          <ac:chgData name="Toby Donaldson" userId="2e6e5431-bb17-4c41-9985-d39c50d83c73" providerId="ADAL" clId="{7F23DD3C-EE88-4E09-B912-3847A853AACE}" dt="2023-07-12T00:05:08.827" v="1691" actId="113"/>
          <ac:spMkLst>
            <pc:docMk/>
            <pc:sldMk cId="1664736504" sldId="293"/>
            <ac:spMk id="20" creationId="{9C37865C-E33E-74BE-DFDB-FD90EB9DE294}"/>
          </ac:spMkLst>
        </pc:spChg>
        <pc:spChg chg="add mod">
          <ac:chgData name="Toby Donaldson" userId="2e6e5431-bb17-4c41-9985-d39c50d83c73" providerId="ADAL" clId="{7F23DD3C-EE88-4E09-B912-3847A853AACE}" dt="2023-07-12T00:17:17.879" v="2422" actId="1076"/>
          <ac:spMkLst>
            <pc:docMk/>
            <pc:sldMk cId="1664736504" sldId="293"/>
            <ac:spMk id="22" creationId="{7A52745B-61D0-3881-B6EB-6B18AFF4D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24005649" sldId="29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87416737" sldId="294"/>
        </pc:sldMkLst>
      </pc:sldChg>
      <pc:sldChg chg="addSp delSp modSp add del mod ord">
        <pc:chgData name="Toby Donaldson" userId="2e6e5431-bb17-4c41-9985-d39c50d83c73" providerId="ADAL" clId="{7F23DD3C-EE88-4E09-B912-3847A853AACE}" dt="2023-07-16T03:03:00.052" v="11335" actId="2696"/>
        <pc:sldMkLst>
          <pc:docMk/>
          <pc:sldMk cId="3333965906" sldId="294"/>
        </pc:sldMkLst>
        <pc:spChg chg="mod">
          <ac:chgData name="Toby Donaldson" userId="2e6e5431-bb17-4c41-9985-d39c50d83c73" providerId="ADAL" clId="{7F23DD3C-EE88-4E09-B912-3847A853AACE}" dt="2023-07-16T02:50:33.619" v="10851"/>
          <ac:spMkLst>
            <pc:docMk/>
            <pc:sldMk cId="3333965906" sldId="294"/>
            <ac:spMk id="2" creationId="{DAC52906-7C32-BCCD-C0C4-D83543BE2C1E}"/>
          </ac:spMkLst>
        </pc:spChg>
        <pc:spChg chg="add del">
          <ac:chgData name="Toby Donaldson" userId="2e6e5431-bb17-4c41-9985-d39c50d83c73" providerId="ADAL" clId="{7F23DD3C-EE88-4E09-B912-3847A853AACE}" dt="2023-07-12T00:05:27.642" v="1694" actId="11529"/>
          <ac:spMkLst>
            <pc:docMk/>
            <pc:sldMk cId="3333965906" sldId="294"/>
            <ac:spMk id="22" creationId="{0CC78B8C-6EC6-E157-1C2F-F005E9230395}"/>
          </ac:spMkLst>
        </pc:spChg>
        <pc:spChg chg="add mod">
          <ac:chgData name="Toby Donaldson" userId="2e6e5431-bb17-4c41-9985-d39c50d83c73" providerId="ADAL" clId="{7F23DD3C-EE88-4E09-B912-3847A853AACE}" dt="2023-07-12T00:06:20.325" v="1700" actId="14100"/>
          <ac:spMkLst>
            <pc:docMk/>
            <pc:sldMk cId="3333965906" sldId="294"/>
            <ac:spMk id="23" creationId="{0B786D2B-28D9-F45D-A7C0-EFA6F2405B52}"/>
          </ac:spMkLst>
        </pc:spChg>
        <pc:spChg chg="add mod">
          <ac:chgData name="Toby Donaldson" userId="2e6e5431-bb17-4c41-9985-d39c50d83c73" providerId="ADAL" clId="{7F23DD3C-EE88-4E09-B912-3847A853AACE}" dt="2023-07-12T00:08:12.220" v="1875" actId="1076"/>
          <ac:spMkLst>
            <pc:docMk/>
            <pc:sldMk cId="3333965906" sldId="294"/>
            <ac:spMk id="24" creationId="{2F0E39E0-4C78-3FAC-AC31-59C1AB1891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49288588" sldId="295"/>
        </pc:sldMkLst>
      </pc:sldChg>
      <pc:sldChg chg="addSp delSp modSp new mod ord">
        <pc:chgData name="Toby Donaldson" userId="2e6e5431-bb17-4c41-9985-d39c50d83c73" providerId="ADAL" clId="{7F23DD3C-EE88-4E09-B912-3847A853AACE}" dt="2023-07-16T02:36:46.522" v="10520"/>
        <pc:sldMkLst>
          <pc:docMk/>
          <pc:sldMk cId="3767957063" sldId="295"/>
        </pc:sldMkLst>
        <pc:spChg chg="mod">
          <ac:chgData name="Toby Donaldson" userId="2e6e5431-bb17-4c41-9985-d39c50d83c73" providerId="ADAL" clId="{7F23DD3C-EE88-4E09-B912-3847A853AACE}" dt="2023-07-12T00:08:33.109" v="1893" actId="20577"/>
          <ac:spMkLst>
            <pc:docMk/>
            <pc:sldMk cId="3767957063" sldId="295"/>
            <ac:spMk id="2" creationId="{C7255DA4-EF45-E8C8-22CD-F6160BCF009F}"/>
          </ac:spMkLst>
        </pc:spChg>
        <pc:spChg chg="mod">
          <ac:chgData name="Toby Donaldson" userId="2e6e5431-bb17-4c41-9985-d39c50d83c73" providerId="ADAL" clId="{7F23DD3C-EE88-4E09-B912-3847A853AACE}" dt="2023-07-12T03:06:55.353" v="2425" actId="113"/>
          <ac:spMkLst>
            <pc:docMk/>
            <pc:sldMk cId="3767957063" sldId="295"/>
            <ac:spMk id="3" creationId="{019A5840-9007-96D4-2DF5-5D9F321542CA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6" creationId="{94D52003-5466-7325-218F-E1E12F67A1B7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7" creationId="{5F7630B5-1E00-06F5-F781-D83189EFE513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9" creationId="{B8AB20DD-3D49-C8F7-2DA8-A63D5584C6B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0" creationId="{25B3FFC4-0723-A7DF-D1DE-2EADB9F3AB7D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2" creationId="{38F7A1A1-757D-FC2A-2F44-0FBC9164B5B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3" creationId="{9DA5BE9E-4079-5FDE-7B25-53B1D8142DA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5" creationId="{C6797672-6A10-65AB-650B-AC467E42562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6" creationId="{03DDBD52-F1A9-8A1E-AB5A-B680BC97BB5F}"/>
          </ac:spMkLst>
        </pc:spChg>
        <pc:spChg chg="mod">
          <ac:chgData name="Toby Donaldson" userId="2e6e5431-bb17-4c41-9985-d39c50d83c73" providerId="ADAL" clId="{7F23DD3C-EE88-4E09-B912-3847A853AACE}" dt="2023-07-14T03:48:24.375" v="6949" actId="20577"/>
          <ac:spMkLst>
            <pc:docMk/>
            <pc:sldMk cId="3767957063" sldId="295"/>
            <ac:spMk id="18" creationId="{430D837D-8198-9F13-B683-758EB844B55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9" creationId="{5C5A4F95-7410-902A-7D8B-94F49248D5F0}"/>
          </ac:spMkLst>
        </pc:spChg>
        <pc:spChg chg="mod">
          <ac:chgData name="Toby Donaldson" userId="2e6e5431-bb17-4c41-9985-d39c50d83c73" providerId="ADAL" clId="{7F23DD3C-EE88-4E09-B912-3847A853AACE}" dt="2023-07-14T03:48:29.479" v="6950" actId="20577"/>
          <ac:spMkLst>
            <pc:docMk/>
            <pc:sldMk cId="3767957063" sldId="295"/>
            <ac:spMk id="21" creationId="{D348F69D-B789-BADA-8AAF-2B88AE71B668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2" creationId="{843167EE-D432-A3A2-708B-1D3F5979EC76}"/>
          </ac:spMkLst>
        </pc:spChg>
        <pc:spChg chg="mod">
          <ac:chgData name="Toby Donaldson" userId="2e6e5431-bb17-4c41-9985-d39c50d83c73" providerId="ADAL" clId="{7F23DD3C-EE88-4E09-B912-3847A853AACE}" dt="2023-07-14T03:48:32.312" v="6951" actId="20577"/>
          <ac:spMkLst>
            <pc:docMk/>
            <pc:sldMk cId="3767957063" sldId="295"/>
            <ac:spMk id="24" creationId="{A6FFBD1E-B58B-74C1-9C8D-AD18953EB5D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5" creationId="{60AD66A3-9A02-F423-3FA7-94F97D437DA5}"/>
          </ac:spMkLst>
        </pc:spChg>
        <pc:spChg chg="mod">
          <ac:chgData name="Toby Donaldson" userId="2e6e5431-bb17-4c41-9985-d39c50d83c73" providerId="ADAL" clId="{7F23DD3C-EE88-4E09-B912-3847A853AACE}" dt="2023-07-14T03:48:34.871" v="6952" actId="20577"/>
          <ac:spMkLst>
            <pc:docMk/>
            <pc:sldMk cId="3767957063" sldId="295"/>
            <ac:spMk id="27" creationId="{CC995CC0-BB36-CA4D-0026-68F193F0621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8" creationId="{D1F5BABF-3DE2-19D1-61B0-2726A86124F5}"/>
          </ac:spMkLst>
        </pc:spChg>
        <pc:spChg chg="add mod">
          <ac:chgData name="Toby Donaldson" userId="2e6e5431-bb17-4c41-9985-d39c50d83c73" providerId="ADAL" clId="{7F23DD3C-EE88-4E09-B912-3847A853AACE}" dt="2023-07-14T03:48:38.100" v="6953" actId="20577"/>
          <ac:spMkLst>
            <pc:docMk/>
            <pc:sldMk cId="3767957063" sldId="295"/>
            <ac:spMk id="40" creationId="{EAC47DC8-ACD1-1A20-E92D-94B6ACDB2486}"/>
          </ac:spMkLst>
        </pc:spChg>
        <pc:spChg chg="add mod">
          <ac:chgData name="Toby Donaldson" userId="2e6e5431-bb17-4c41-9985-d39c50d83c73" providerId="ADAL" clId="{7F23DD3C-EE88-4E09-B912-3847A853AACE}" dt="2023-07-14T03:48:41.538" v="6954" actId="20577"/>
          <ac:spMkLst>
            <pc:docMk/>
            <pc:sldMk cId="3767957063" sldId="295"/>
            <ac:spMk id="41" creationId="{4141B23F-2055-8A6F-CE6F-F35CE0692359}"/>
          </ac:spMkLst>
        </pc:spChg>
        <pc:spChg chg="add mod">
          <ac:chgData name="Toby Donaldson" userId="2e6e5431-bb17-4c41-9985-d39c50d83c73" providerId="ADAL" clId="{7F23DD3C-EE88-4E09-B912-3847A853AACE}" dt="2023-07-14T03:48:45.009" v="6955" actId="20577"/>
          <ac:spMkLst>
            <pc:docMk/>
            <pc:sldMk cId="3767957063" sldId="295"/>
            <ac:spMk id="42" creationId="{317FD1D6-410C-9ED6-1198-36D6A11FF21D}"/>
          </ac:spMkLst>
        </pc:spChg>
        <pc:spChg chg="add mod">
          <ac:chgData name="Toby Donaldson" userId="2e6e5431-bb17-4c41-9985-d39c50d83c73" providerId="ADAL" clId="{7F23DD3C-EE88-4E09-B912-3847A853AACE}" dt="2023-07-14T03:48:53.511" v="6957" actId="20577"/>
          <ac:spMkLst>
            <pc:docMk/>
            <pc:sldMk cId="3767957063" sldId="295"/>
            <ac:spMk id="43" creationId="{6D57B5C1-BB55-8834-B663-F723F3F0BD84}"/>
          </ac:spMkLst>
        </pc:spChg>
        <pc:spChg chg="add del mod">
          <ac:chgData name="Toby Donaldson" userId="2e6e5431-bb17-4c41-9985-d39c50d83c73" providerId="ADAL" clId="{7F23DD3C-EE88-4E09-B912-3847A853AACE}" dt="2023-07-12T03:45:22.509" v="2836" actId="21"/>
          <ac:spMkLst>
            <pc:docMk/>
            <pc:sldMk cId="3767957063" sldId="295"/>
            <ac:spMk id="44" creationId="{5A22E0E7-7690-82C8-14C1-C905BF39AF87}"/>
          </ac:spMkLst>
        </pc:s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5" creationId="{36F7FF88-4C03-5AEE-B69A-1B10FAEFF852}"/>
          </ac:grpSpMkLst>
        </pc:grpChg>
        <pc:grpChg chg="add del mod">
          <ac:chgData name="Toby Donaldson" userId="2e6e5431-bb17-4c41-9985-d39c50d83c73" providerId="ADAL" clId="{7F23DD3C-EE88-4E09-B912-3847A853AACE}" dt="2023-07-12T00:10:32.430" v="2069" actId="21"/>
          <ac:grpSpMkLst>
            <pc:docMk/>
            <pc:sldMk cId="3767957063" sldId="295"/>
            <ac:grpSpMk id="8" creationId="{9AF351F1-A716-392D-8FD7-A8DC8B07D326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1" creationId="{1B0D6315-6BEC-7145-F12F-20F369F27E7C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4" creationId="{A3B8748D-90A6-3F75-5AF5-E6252A4435B7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17" creationId="{161DA5B0-78F7-C2E5-4F4B-636C411B20BE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0" creationId="{3FF50E2B-44D9-002F-477F-CB5F79DED6A2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3" creationId="{DC644FCF-7EA9-5B6C-8052-05D63CC9FB83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6" creationId="{5730EEFA-16B1-DA99-3375-3CC0EB27964B}"/>
          </ac:grpSpMkLst>
        </pc:grp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29" creationId="{C99F0E14-6DA9-B153-D110-F45393B703EE}"/>
          </ac:cxnSpMkLst>
        </pc:cxnChg>
        <pc:cxnChg chg="add del mod">
          <ac:chgData name="Toby Donaldson" userId="2e6e5431-bb17-4c41-9985-d39c50d83c73" providerId="ADAL" clId="{7F23DD3C-EE88-4E09-B912-3847A853AACE}" dt="2023-07-12T00:10:27.205" v="2068" actId="21"/>
          <ac:cxnSpMkLst>
            <pc:docMk/>
            <pc:sldMk cId="3767957063" sldId="295"/>
            <ac:cxnSpMk id="30" creationId="{97FDCAD9-71D5-DCB3-FAF5-3F7D831241BC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1" creationId="{26E07F4F-3DD7-DCD3-5114-F162E44AFCBB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2" creationId="{5B2D6E4F-6FC8-7B7F-0523-7446C56F14FA}"/>
          </ac:cxnSpMkLst>
        </pc:cxnChg>
        <pc:cxnChg chg="add mod">
          <ac:chgData name="Toby Donaldson" userId="2e6e5431-bb17-4c41-9985-d39c50d83c73" providerId="ADAL" clId="{7F23DD3C-EE88-4E09-B912-3847A853AACE}" dt="2023-07-12T03:10:23.424" v="2427" actId="14100"/>
          <ac:cxnSpMkLst>
            <pc:docMk/>
            <pc:sldMk cId="3767957063" sldId="295"/>
            <ac:cxnSpMk id="33" creationId="{FAC29370-3910-0231-85B9-BE2D99B0CC86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4" creationId="{9C5C38EE-6E8A-E011-EB9E-57CFFD0DAEEE}"/>
          </ac:cxnSpMkLst>
        </pc:cxn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35" creationId="{30761BAC-4C09-F3B7-3222-4F2FF7C1258E}"/>
          </ac:cxnSpMkLst>
        </pc:cxnChg>
        <pc:cxnChg chg="add del mod">
          <ac:chgData name="Toby Donaldson" userId="2e6e5431-bb17-4c41-9985-d39c50d83c73" providerId="ADAL" clId="{7F23DD3C-EE88-4E09-B912-3847A853AACE}" dt="2023-07-12T00:11:20.919" v="2095" actId="21"/>
          <ac:cxnSpMkLst>
            <pc:docMk/>
            <pc:sldMk cId="3767957063" sldId="295"/>
            <ac:cxnSpMk id="36" creationId="{D1722B98-F18C-F31E-3373-36D5DE7ECDAF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7" creationId="{A5FE1462-54B1-A218-E2F8-8837F0F99BD0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8" creationId="{AC1772D3-CFF4-D321-20FD-B26C1927A924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9" creationId="{30180554-927E-068F-D5F3-6073D6C5B98C}"/>
          </ac:cxnSpMkLst>
        </pc:cxnChg>
      </pc:sldChg>
      <pc:sldChg chg="addSp delSp modSp new mod ord">
        <pc:chgData name="Toby Donaldson" userId="2e6e5431-bb17-4c41-9985-d39c50d83c73" providerId="ADAL" clId="{7F23DD3C-EE88-4E09-B912-3847A853AACE}" dt="2023-07-16T02:31:14.974" v="10364"/>
        <pc:sldMkLst>
          <pc:docMk/>
          <pc:sldMk cId="1745470385" sldId="296"/>
        </pc:sldMkLst>
        <pc:spChg chg="mod">
          <ac:chgData name="Toby Donaldson" userId="2e6e5431-bb17-4c41-9985-d39c50d83c73" providerId="ADAL" clId="{7F23DD3C-EE88-4E09-B912-3847A853AACE}" dt="2023-07-12T03:12:12.948" v="2467" actId="20577"/>
          <ac:spMkLst>
            <pc:docMk/>
            <pc:sldMk cId="1745470385" sldId="296"/>
            <ac:spMk id="2" creationId="{DBA0E8F1-0C37-17D3-ACA5-83F74271124C}"/>
          </ac:spMkLst>
        </pc:spChg>
        <pc:spChg chg="add del mod">
          <ac:chgData name="Toby Donaldson" userId="2e6e5431-bb17-4c41-9985-d39c50d83c73" providerId="ADAL" clId="{7F23DD3C-EE88-4E09-B912-3847A853AACE}" dt="2023-07-12T03:48:47.132" v="3213" actId="21"/>
          <ac:spMkLst>
            <pc:docMk/>
            <pc:sldMk cId="1745470385" sldId="296"/>
            <ac:spMk id="3" creationId="{86B18A3C-DB63-12C4-3A26-57E75D3EDE67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6" creationId="{4445E8F0-DB5A-C8FF-FBDF-58AC3737FAC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7" creationId="{DD636052-BDDD-84F0-6B4F-EF7FC961C0BA}"/>
          </ac:spMkLst>
        </pc:spChg>
        <pc:spChg chg="mod">
          <ac:chgData name="Toby Donaldson" userId="2e6e5431-bb17-4c41-9985-d39c50d83c73" providerId="ADAL" clId="{7F23DD3C-EE88-4E09-B912-3847A853AACE}" dt="2023-07-12T03:14:39.179" v="2744" actId="20577"/>
          <ac:spMkLst>
            <pc:docMk/>
            <pc:sldMk cId="1745470385" sldId="296"/>
            <ac:spMk id="9" creationId="{9D367D7C-88D0-FAAD-090E-0B7E0C4D8F9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0" creationId="{F75CCB9D-B835-0AA8-7046-285AD10FAAF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2" creationId="{7E952CAE-5F7D-79E7-8DBA-6C33C239A15B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3" creationId="{3EC1D5F5-8EF7-9A74-6153-06475E44B00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5" creationId="{65BCB19B-86AD-AAD3-CA57-16AA733E474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6" creationId="{68A1EBE1-2FE5-E21D-F2CD-22130DCE3DB6}"/>
          </ac:spMkLst>
        </pc:spChg>
        <pc:spChg chg="mod">
          <ac:chgData name="Toby Donaldson" userId="2e6e5431-bb17-4c41-9985-d39c50d83c73" providerId="ADAL" clId="{7F23DD3C-EE88-4E09-B912-3847A853AACE}" dt="2023-07-12T03:14:36.683" v="2743" actId="20577"/>
          <ac:spMkLst>
            <pc:docMk/>
            <pc:sldMk cId="1745470385" sldId="296"/>
            <ac:spMk id="18" creationId="{336390CF-BA11-3191-B0D3-E04F4489DABA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9" creationId="{B5831F8C-8287-7813-8247-39EC2AF322E4}"/>
          </ac:spMkLst>
        </pc:spChg>
        <pc:spChg chg="mod">
          <ac:chgData name="Toby Donaldson" userId="2e6e5431-bb17-4c41-9985-d39c50d83c73" providerId="ADAL" clId="{7F23DD3C-EE88-4E09-B912-3847A853AACE}" dt="2023-07-12T03:15:28.312" v="2755" actId="20577"/>
          <ac:spMkLst>
            <pc:docMk/>
            <pc:sldMk cId="1745470385" sldId="296"/>
            <ac:spMk id="21" creationId="{3601D24E-E033-DE2E-EEE4-E1D16CE151F9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2" creationId="{B202B26F-5A80-58B9-D324-477B1BB0065A}"/>
          </ac:spMkLst>
        </pc:spChg>
        <pc:spChg chg="mod">
          <ac:chgData name="Toby Donaldson" userId="2e6e5431-bb17-4c41-9985-d39c50d83c73" providerId="ADAL" clId="{7F23DD3C-EE88-4E09-B912-3847A853AACE}" dt="2023-07-12T03:15:29.840" v="2756" actId="20577"/>
          <ac:spMkLst>
            <pc:docMk/>
            <pc:sldMk cId="1745470385" sldId="296"/>
            <ac:spMk id="24" creationId="{5B0303DB-B498-5465-4229-B339C4828C06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5" creationId="{5A6D0574-13B5-8C75-6949-DD3D9FEF6973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7" creationId="{48E11F6D-4AC4-8CA2-DA24-8C07874332A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8" creationId="{8C0199BE-047F-F3CF-BC8C-DC30B0A1BB0C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0" creationId="{E1120E33-7124-0394-A44B-9F19617F5586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1" creationId="{BC3C68DC-54EB-1041-D4A9-9A7EB1AD0D97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2" creationId="{43F47D98-3E46-B511-7EA4-8DBD70C647E9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3" creationId="{B07F34C8-3710-4D93-B604-AFC6AF3770E9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4" creationId="{78AE888D-B385-3A53-3307-2D3F26E665B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5" creationId="{05EF90C9-BE87-7D38-A8E2-067126B9A19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6" creationId="{3F38B849-8383-D69B-B3C0-ABEBDBE026EF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7" creationId="{666B2336-C611-647A-A1AA-E43F4DB1A2C0}"/>
          </ac:spMkLst>
        </pc:spChg>
        <pc:spChg chg="mod">
          <ac:chgData name="Toby Donaldson" userId="2e6e5431-bb17-4c41-9985-d39c50d83c73" providerId="ADAL" clId="{7F23DD3C-EE88-4E09-B912-3847A853AACE}" dt="2023-07-12T03:16:07.768" v="2765" actId="20577"/>
          <ac:spMkLst>
            <pc:docMk/>
            <pc:sldMk cId="1745470385" sldId="296"/>
            <ac:spMk id="58" creationId="{3E774879-40DA-6DA4-1306-F267C6CF29FA}"/>
          </ac:spMkLst>
        </pc:spChg>
        <pc:spChg chg="mod">
          <ac:chgData name="Toby Donaldson" userId="2e6e5431-bb17-4c41-9985-d39c50d83c73" providerId="ADAL" clId="{7F23DD3C-EE88-4E09-B912-3847A853AACE}" dt="2023-07-12T03:16:01.679" v="2763"/>
          <ac:spMkLst>
            <pc:docMk/>
            <pc:sldMk cId="1745470385" sldId="296"/>
            <ac:spMk id="59" creationId="{F13A0D1A-B6AA-EA0B-669E-43075CB80411}"/>
          </ac:spMkLst>
        </pc:spChg>
        <pc:spChg chg="add mod">
          <ac:chgData name="Toby Donaldson" userId="2e6e5431-bb17-4c41-9985-d39c50d83c73" providerId="ADAL" clId="{7F23DD3C-EE88-4E09-B912-3847A853AACE}" dt="2023-07-12T03:44:54.874" v="2832" actId="20577"/>
          <ac:spMkLst>
            <pc:docMk/>
            <pc:sldMk cId="1745470385" sldId="296"/>
            <ac:spMk id="63" creationId="{83D1F604-BF19-2891-476D-F706FB7E6D8B}"/>
          </ac:spMkLst>
        </pc:spChg>
        <pc:spChg chg="add mod">
          <ac:chgData name="Toby Donaldson" userId="2e6e5431-bb17-4c41-9985-d39c50d83c73" providerId="ADAL" clId="{7F23DD3C-EE88-4E09-B912-3847A853AACE}" dt="2023-07-12T03:44:59.676" v="2833" actId="20577"/>
          <ac:spMkLst>
            <pc:docMk/>
            <pc:sldMk cId="1745470385" sldId="296"/>
            <ac:spMk id="64" creationId="{C2BA7018-CFAB-0A1D-C2EA-5A0F2657B000}"/>
          </ac:spMkLst>
        </pc:spChg>
        <pc:spChg chg="add del mod">
          <ac:chgData name="Toby Donaldson" userId="2e6e5431-bb17-4c41-9985-d39c50d83c73" providerId="ADAL" clId="{7F23DD3C-EE88-4E09-B912-3847A853AACE}" dt="2023-07-12T03:48:44.117" v="3212" actId="21"/>
          <ac:spMkLst>
            <pc:docMk/>
            <pc:sldMk cId="1745470385" sldId="296"/>
            <ac:spMk id="68" creationId="{68546078-4AE3-DB4D-A8A4-51AD89F99443}"/>
          </ac:spMkLst>
        </pc:spChg>
        <pc:spChg chg="add del mod">
          <ac:chgData name="Toby Donaldson" userId="2e6e5431-bb17-4c41-9985-d39c50d83c73" providerId="ADAL" clId="{7F23DD3C-EE88-4E09-B912-3847A853AACE}" dt="2023-07-12T03:48:50.871" v="3214" actId="21"/>
          <ac:spMkLst>
            <pc:docMk/>
            <pc:sldMk cId="1745470385" sldId="296"/>
            <ac:spMk id="70" creationId="{347947D2-88C8-89B7-8F13-267F75E0A79B}"/>
          </ac:spMkLst>
        </pc:spChg>
        <pc:spChg chg="add del mod">
          <ac:chgData name="Toby Donaldson" userId="2e6e5431-bb17-4c41-9985-d39c50d83c73" providerId="ADAL" clId="{7F23DD3C-EE88-4E09-B912-3847A853AACE}" dt="2023-07-12T03:59:24.037" v="3501" actId="21"/>
          <ac:spMkLst>
            <pc:docMk/>
            <pc:sldMk cId="1745470385" sldId="296"/>
            <ac:spMk id="71" creationId="{DCC9895D-2B19-C7DC-CC9F-405F8E94FA8A}"/>
          </ac:spMkLst>
        </pc:spChg>
        <pc:spChg chg="add mod">
          <ac:chgData name="Toby Donaldson" userId="2e6e5431-bb17-4c41-9985-d39c50d83c73" providerId="ADAL" clId="{7F23DD3C-EE88-4E09-B912-3847A853AACE}" dt="2023-07-12T04:01:04.229" v="3521"/>
          <ac:spMkLst>
            <pc:docMk/>
            <pc:sldMk cId="1745470385" sldId="296"/>
            <ac:spMk id="73" creationId="{37D8DC0D-3CD5-4CC8-4AEB-8348179F53F2}"/>
          </ac:spMkLst>
        </pc:s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5" creationId="{63D794D9-D8EF-BCD6-DB19-F3C67D484D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1" creationId="{FB6D59AC-CC56-248B-5C83-151C5C08C37E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4" creationId="{6AB38F2A-9F36-F323-85B7-244E1DA794AB}"/>
          </ac:grpSpMkLst>
        </pc:grpChg>
        <pc:grpChg chg="add mod">
          <ac:chgData name="Toby Donaldson" userId="2e6e5431-bb17-4c41-9985-d39c50d83c73" providerId="ADAL" clId="{7F23DD3C-EE88-4E09-B912-3847A853AACE}" dt="2023-07-12T03:44:04.636" v="2823" actId="1076"/>
          <ac:grpSpMkLst>
            <pc:docMk/>
            <pc:sldMk cId="1745470385" sldId="296"/>
            <ac:grpSpMk id="17" creationId="{EFF332A0-6F87-2623-7774-FDADD43086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0" creationId="{1BFDD96E-D0AB-21AB-637C-B83F35C6CF44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26" creationId="{A9742EBE-51F2-3498-D15E-03FAFC33681B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3:49:40.302" v="3223" actId="1076"/>
          <ac:picMkLst>
            <pc:docMk/>
            <pc:sldMk cId="1745470385" sldId="296"/>
            <ac:picMk id="72" creationId="{13E33C77-9741-D332-0ED1-B6A9DFA8D89C}"/>
          </ac:picMkLst>
        </pc:pic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29" creationId="{8E988663-EC82-3265-63C3-C0E6E0C5DB4F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0" creationId="{4A51888B-FB7F-0C70-A254-30C399103C97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1" creationId="{7E25755E-3AB7-53B7-6D72-60E4A53918ED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2" creationId="{AD8E2AA9-D9F8-666C-DB72-D68E120CDCB4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33" creationId="{E598C82A-EE60-29CE-8999-686135486674}"/>
          </ac:cxnSpMkLst>
        </pc:cxnChg>
        <pc:cxnChg chg="add del mod">
          <ac:chgData name="Toby Donaldson" userId="2e6e5431-bb17-4c41-9985-d39c50d83c73" providerId="ADAL" clId="{7F23DD3C-EE88-4E09-B912-3847A853AACE}" dt="2023-07-12T03:14:56.893" v="2748" actId="21"/>
          <ac:cxnSpMkLst>
            <pc:docMk/>
            <pc:sldMk cId="1745470385" sldId="296"/>
            <ac:cxnSpMk id="34" creationId="{D0B8BCC2-7E18-1142-1DDB-8B1B1007B712}"/>
          </ac:cxnSpMkLst>
        </pc:cxnChg>
        <pc:cxnChg chg="add mod">
          <ac:chgData name="Toby Donaldson" userId="2e6e5431-bb17-4c41-9985-d39c50d83c73" providerId="ADAL" clId="{7F23DD3C-EE88-4E09-B912-3847A853AACE}" dt="2023-07-12T03:44:08.536" v="2824" actId="14100"/>
          <ac:cxnSpMkLst>
            <pc:docMk/>
            <pc:sldMk cId="1745470385" sldId="296"/>
            <ac:cxnSpMk id="35" creationId="{95988A20-AF08-9FAA-0BB0-BF5C532550FC}"/>
          </ac:cxnSpMkLst>
        </pc:cxnChg>
        <pc:cxnChg chg="add mod">
          <ac:chgData name="Toby Donaldson" userId="2e6e5431-bb17-4c41-9985-d39c50d83c73" providerId="ADAL" clId="{7F23DD3C-EE88-4E09-B912-3847A853AACE}" dt="2023-07-12T03:44:04.636" v="2823" actId="1076"/>
          <ac:cxnSpMkLst>
            <pc:docMk/>
            <pc:sldMk cId="1745470385" sldId="296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7" creationId="{815624A0-7D7B-BEF7-B9FD-F27FA11C070A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8" creationId="{DE7AD636-2A93-14D6-476B-BAEA20484465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9" creationId="{09315A15-DB8E-4A53-A914-40B9DBA775C6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21977979" sldId="296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41212145" sldId="297"/>
        </pc:sldMkLst>
      </pc:sldChg>
      <pc:sldChg chg="addSp delSp modSp add mod ord">
        <pc:chgData name="Toby Donaldson" userId="2e6e5431-bb17-4c41-9985-d39c50d83c73" providerId="ADAL" clId="{7F23DD3C-EE88-4E09-B912-3847A853AACE}" dt="2023-07-16T02:31:14.974" v="10364"/>
        <pc:sldMkLst>
          <pc:docMk/>
          <pc:sldMk cId="2753555458" sldId="297"/>
        </pc:sldMkLst>
        <pc:spChg chg="del">
          <ac:chgData name="Toby Donaldson" userId="2e6e5431-bb17-4c41-9985-d39c50d83c73" providerId="ADAL" clId="{7F23DD3C-EE88-4E09-B912-3847A853AACE}" dt="2023-07-12T03:48:39.153" v="3210" actId="21"/>
          <ac:spMkLst>
            <pc:docMk/>
            <pc:sldMk cId="2753555458" sldId="297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49:05.470" v="3217" actId="21"/>
          <ac:spMkLst>
            <pc:docMk/>
            <pc:sldMk cId="2753555458" sldId="297"/>
            <ac:spMk id="6" creationId="{8EA6790D-36D4-BE12-5134-784A6B605284}"/>
          </ac:spMkLst>
        </pc:spChg>
        <pc:spChg chg="add del mod">
          <ac:chgData name="Toby Donaldson" userId="2e6e5431-bb17-4c41-9985-d39c50d83c73" providerId="ADAL" clId="{7F23DD3C-EE88-4E09-B912-3847A853AACE}" dt="2023-07-12T03:49:07.260" v="3219"/>
          <ac:spMkLst>
            <pc:docMk/>
            <pc:sldMk cId="2753555458" sldId="297"/>
            <ac:spMk id="7" creationId="{1B24C889-AAC7-E685-1D2E-CF868E7B2062}"/>
          </ac:spMkLst>
        </pc:spChg>
        <pc:spChg chg="add del mod">
          <ac:chgData name="Toby Donaldson" userId="2e6e5431-bb17-4c41-9985-d39c50d83c73" providerId="ADAL" clId="{7F23DD3C-EE88-4E09-B912-3847A853AACE}" dt="2023-07-12T03:50:56.079" v="3257" actId="21"/>
          <ac:spMkLst>
            <pc:docMk/>
            <pc:sldMk cId="2753555458" sldId="297"/>
            <ac:spMk id="11" creationId="{0CFB43F6-F801-C980-014D-EA34FADD5EC4}"/>
          </ac:spMkLst>
        </pc:spChg>
        <pc:spChg chg="add del mod">
          <ac:chgData name="Toby Donaldson" userId="2e6e5431-bb17-4c41-9985-d39c50d83c73" providerId="ADAL" clId="{7F23DD3C-EE88-4E09-B912-3847A853AACE}" dt="2023-07-12T03:59:20.322" v="3500" actId="21"/>
          <ac:spMkLst>
            <pc:docMk/>
            <pc:sldMk cId="2753555458" sldId="297"/>
            <ac:spMk id="12" creationId="{47EE1A8C-3657-0691-C687-3CB6F6CD25B5}"/>
          </ac:spMkLst>
        </pc:spChg>
        <pc:spChg chg="add mod">
          <ac:chgData name="Toby Donaldson" userId="2e6e5431-bb17-4c41-9985-d39c50d83c73" providerId="ADAL" clId="{7F23DD3C-EE88-4E09-B912-3847A853AACE}" dt="2023-07-12T04:01:03.398" v="3520"/>
          <ac:spMkLst>
            <pc:docMk/>
            <pc:sldMk cId="2753555458" sldId="297"/>
            <ac:spMk id="13" creationId="{F6B0034B-1C5B-4905-4635-11AA653BC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427652211" sldId="298"/>
        </pc:sldMkLst>
      </pc:sldChg>
      <pc:sldChg chg="addSp delSp modSp add mod ord">
        <pc:chgData name="Toby Donaldson" userId="2e6e5431-bb17-4c41-9985-d39c50d83c73" providerId="ADAL" clId="{7F23DD3C-EE88-4E09-B912-3847A853AACE}" dt="2023-07-16T02:32:50.713" v="10397" actId="14100"/>
        <pc:sldMkLst>
          <pc:docMk/>
          <pc:sldMk cId="2607360692" sldId="298"/>
        </pc:sldMkLst>
        <pc:spChg chg="del">
          <ac:chgData name="Toby Donaldson" userId="2e6e5431-bb17-4c41-9985-d39c50d83c73" providerId="ADAL" clId="{7F23DD3C-EE88-4E09-B912-3847A853AACE}" dt="2023-07-12T03:48:35.300" v="3209" actId="21"/>
          <ac:spMkLst>
            <pc:docMk/>
            <pc:sldMk cId="2607360692" sldId="298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52:21.867" v="3356" actId="21"/>
          <ac:spMkLst>
            <pc:docMk/>
            <pc:sldMk cId="2607360692" sldId="298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49:00.714" v="3216" actId="21"/>
          <ac:spMkLst>
            <pc:docMk/>
            <pc:sldMk cId="2607360692" sldId="298"/>
            <ac:spMk id="7" creationId="{4547F919-0355-DFD6-5688-2DD77E740D72}"/>
          </ac:spMkLst>
        </pc:spChg>
        <pc:spChg chg="add del mod">
          <ac:chgData name="Toby Donaldson" userId="2e6e5431-bb17-4c41-9985-d39c50d83c73" providerId="ADAL" clId="{7F23DD3C-EE88-4E09-B912-3847A853AACE}" dt="2023-07-12T03:50:59.435" v="3258" actId="21"/>
          <ac:spMkLst>
            <pc:docMk/>
            <pc:sldMk cId="2607360692" sldId="298"/>
            <ac:spMk id="11" creationId="{D67773C3-BFE6-3F43-E78C-5122E77F9DA1}"/>
          </ac:spMkLst>
        </pc:spChg>
        <pc:spChg chg="add del mod">
          <ac:chgData name="Toby Donaldson" userId="2e6e5431-bb17-4c41-9985-d39c50d83c73" providerId="ADAL" clId="{7F23DD3C-EE88-4E09-B912-3847A853AACE}" dt="2023-07-12T03:59:11.453" v="3498" actId="21"/>
          <ac:spMkLst>
            <pc:docMk/>
            <pc:sldMk cId="2607360692" sldId="298"/>
            <ac:spMk id="12" creationId="{BD7A9AE9-97F6-3FB6-2B52-83351417E751}"/>
          </ac:spMkLst>
        </pc:spChg>
        <pc:spChg chg="add mod">
          <ac:chgData name="Toby Donaldson" userId="2e6e5431-bb17-4c41-9985-d39c50d83c73" providerId="ADAL" clId="{7F23DD3C-EE88-4E09-B912-3847A853AACE}" dt="2023-07-12T03:56:39.753" v="3432" actId="113"/>
          <ac:spMkLst>
            <pc:docMk/>
            <pc:sldMk cId="2607360692" sldId="298"/>
            <ac:spMk id="30" creationId="{4405BA2B-DC60-D980-8985-9D227398895E}"/>
          </ac:spMkLst>
        </pc:spChg>
        <pc:spChg chg="add mod">
          <ac:chgData name="Toby Donaldson" userId="2e6e5431-bb17-4c41-9985-d39c50d83c73" providerId="ADAL" clId="{7F23DD3C-EE88-4E09-B912-3847A853AACE}" dt="2023-07-12T03:56:07.107" v="3415" actId="20577"/>
          <ac:spMkLst>
            <pc:docMk/>
            <pc:sldMk cId="2607360692" sldId="298"/>
            <ac:spMk id="31" creationId="{0D537C32-4834-0738-5AA1-F022DD46E40B}"/>
          </ac:spMkLst>
        </pc:spChg>
        <pc:spChg chg="add mod">
          <ac:chgData name="Toby Donaldson" userId="2e6e5431-bb17-4c41-9985-d39c50d83c73" providerId="ADAL" clId="{7F23DD3C-EE88-4E09-B912-3847A853AACE}" dt="2023-07-12T03:57:49.878" v="3488" actId="1076"/>
          <ac:spMkLst>
            <pc:docMk/>
            <pc:sldMk cId="2607360692" sldId="298"/>
            <ac:spMk id="32" creationId="{FAAE05D1-7A01-CCE7-005A-2777BDE6B662}"/>
          </ac:spMkLst>
        </pc:spChg>
        <pc:spChg chg="add mod">
          <ac:chgData name="Toby Donaldson" userId="2e6e5431-bb17-4c41-9985-d39c50d83c73" providerId="ADAL" clId="{7F23DD3C-EE88-4E09-B912-3847A853AACE}" dt="2023-07-12T03:57:58.482" v="3491" actId="1076"/>
          <ac:spMkLst>
            <pc:docMk/>
            <pc:sldMk cId="2607360692" sldId="298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2T04:01:01.316" v="3518"/>
          <ac:spMkLst>
            <pc:docMk/>
            <pc:sldMk cId="2607360692" sldId="298"/>
            <ac:spMk id="37" creationId="{9016602E-58F4-95C5-E2E0-FA4B9D83BA02}"/>
          </ac:spMkLst>
        </pc:spChg>
        <pc:spChg chg="mod">
          <ac:chgData name="Toby Donaldson" userId="2e6e5431-bb17-4c41-9985-d39c50d83c73" providerId="ADAL" clId="{7F23DD3C-EE88-4E09-B912-3847A853AACE}" dt="2023-07-12T03:58:18.981" v="3495" actId="20577"/>
          <ac:spMkLst>
            <pc:docMk/>
            <pc:sldMk cId="2607360692" sldId="298"/>
            <ac:spMk id="64" creationId="{C2BA7018-CFAB-0A1D-C2EA-5A0F2657B000}"/>
          </ac:spMkLst>
        </pc:spChg>
        <pc:picChg chg="add mod">
          <ac:chgData name="Toby Donaldson" userId="2e6e5431-bb17-4c41-9985-d39c50d83c73" providerId="ADAL" clId="{7F23DD3C-EE88-4E09-B912-3847A853AACE}" dt="2023-07-12T03:53:16.811" v="3365"/>
          <ac:picMkLst>
            <pc:docMk/>
            <pc:sldMk cId="2607360692" sldId="298"/>
            <ac:picMk id="13" creationId="{A3A65A97-A3A5-2395-403B-972E8CC06660}"/>
          </ac:picMkLst>
        </pc:picChg>
        <pc:cxnChg chg="add del mod">
          <ac:chgData name="Toby Donaldson" userId="2e6e5431-bb17-4c41-9985-d39c50d83c73" providerId="ADAL" clId="{7F23DD3C-EE88-4E09-B912-3847A853AACE}" dt="2023-07-12T04:07:25.494" v="3776" actId="21"/>
          <ac:cxnSpMkLst>
            <pc:docMk/>
            <pc:sldMk cId="2607360692" sldId="298"/>
            <ac:cxnSpMk id="26" creationId="{E634C8C7-1BA9-AACE-9221-459637874827}"/>
          </ac:cxnSpMkLst>
        </pc:cxnChg>
        <pc:cxnChg chg="mod">
          <ac:chgData name="Toby Donaldson" userId="2e6e5431-bb17-4c41-9985-d39c50d83c73" providerId="ADAL" clId="{7F23DD3C-EE88-4E09-B912-3847A853AACE}" dt="2023-07-12T03:54:47.556" v="3386" actId="14100"/>
          <ac:cxnSpMkLst>
            <pc:docMk/>
            <pc:sldMk cId="2607360692" sldId="298"/>
            <ac:cxnSpMk id="33" creationId="{E598C82A-EE60-29CE-8999-686135486674}"/>
          </ac:cxnSpMkLst>
        </pc:cxnChg>
        <pc:cxnChg chg="mod">
          <ac:chgData name="Toby Donaldson" userId="2e6e5431-bb17-4c41-9985-d39c50d83c73" providerId="ADAL" clId="{7F23DD3C-EE88-4E09-B912-3847A853AACE}" dt="2023-07-12T03:53:37.001" v="3368" actId="692"/>
          <ac:cxnSpMkLst>
            <pc:docMk/>
            <pc:sldMk cId="2607360692" sldId="298"/>
            <ac:cxnSpMk id="35" creationId="{95988A20-AF08-9FAA-0BB0-BF5C532550FC}"/>
          </ac:cxnSpMkLst>
        </pc:cxnChg>
        <pc:cxnChg chg="mod">
          <ac:chgData name="Toby Donaldson" userId="2e6e5431-bb17-4c41-9985-d39c50d83c73" providerId="ADAL" clId="{7F23DD3C-EE88-4E09-B912-3847A853AACE}" dt="2023-07-16T02:32:50.713" v="10397" actId="14100"/>
          <ac:cxnSpMkLst>
            <pc:docMk/>
            <pc:sldMk cId="2607360692" sldId="298"/>
            <ac:cxnSpMk id="36" creationId="{7FB76040-3393-2447-351A-DBFC11C07CCE}"/>
          </ac:cxnSpMkLst>
        </pc:cxnChg>
        <pc:cxnChg chg="mod">
          <ac:chgData name="Toby Donaldson" userId="2e6e5431-bb17-4c41-9985-d39c50d83c73" providerId="ADAL" clId="{7F23DD3C-EE88-4E09-B912-3847A853AACE}" dt="2023-07-16T02:32:41.818" v="10396" actId="14100"/>
          <ac:cxnSpMkLst>
            <pc:docMk/>
            <pc:sldMk cId="2607360692" sldId="29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352366248" sldId="299"/>
        </pc:sldMkLst>
      </pc:sldChg>
      <pc:sldChg chg="addSp delSp modSp add mod ord">
        <pc:chgData name="Toby Donaldson" userId="2e6e5431-bb17-4c41-9985-d39c50d83c73" providerId="ADAL" clId="{7F23DD3C-EE88-4E09-B912-3847A853AACE}" dt="2023-07-16T02:32:04.755" v="10395" actId="21"/>
        <pc:sldMkLst>
          <pc:docMk/>
          <pc:sldMk cId="3530936948" sldId="299"/>
        </pc:sldMkLst>
        <pc:spChg chg="add del mod">
          <ac:chgData name="Toby Donaldson" userId="2e6e5431-bb17-4c41-9985-d39c50d83c73" providerId="ADAL" clId="{7F23DD3C-EE88-4E09-B912-3847A853AACE}" dt="2023-07-12T03:51:02.341" v="3259" actId="21"/>
          <ac:spMkLst>
            <pc:docMk/>
            <pc:sldMk cId="3530936948" sldId="299"/>
            <ac:spMk id="3" creationId="{86B18A3C-DB63-12C4-3A26-57E75D3EDE67}"/>
          </ac:spMkLst>
        </pc:spChg>
        <pc:spChg chg="del mod">
          <ac:chgData name="Toby Donaldson" userId="2e6e5431-bb17-4c41-9985-d39c50d83c73" providerId="ADAL" clId="{7F23DD3C-EE88-4E09-B912-3847A853AACE}" dt="2023-07-16T02:32:04.755" v="10395" actId="21"/>
          <ac:spMkLst>
            <pc:docMk/>
            <pc:sldMk cId="3530936948" sldId="299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50:41.371" v="3254" actId="21"/>
          <ac:spMkLst>
            <pc:docMk/>
            <pc:sldMk cId="3530936948" sldId="299"/>
            <ac:spMk id="7" creationId="{B4A15C42-A499-B723-5A89-A58682CD2BDA}"/>
          </ac:spMkLst>
        </pc:spChg>
        <pc:spChg chg="add del mod">
          <ac:chgData name="Toby Donaldson" userId="2e6e5431-bb17-4c41-9985-d39c50d83c73" providerId="ADAL" clId="{7F23DD3C-EE88-4E09-B912-3847A853AACE}" dt="2023-07-12T03:51:04.630" v="3260" actId="21"/>
          <ac:spMkLst>
            <pc:docMk/>
            <pc:sldMk cId="3530936948" sldId="299"/>
            <ac:spMk id="12" creationId="{A3D6082E-6173-C192-4389-54AB7573A690}"/>
          </ac:spMkLst>
        </pc:spChg>
        <pc:spChg chg="add del mod">
          <ac:chgData name="Toby Donaldson" userId="2e6e5431-bb17-4c41-9985-d39c50d83c73" providerId="ADAL" clId="{7F23DD3C-EE88-4E09-B912-3847A853AACE}" dt="2023-07-12T03:59:16.169" v="3499" actId="21"/>
          <ac:spMkLst>
            <pc:docMk/>
            <pc:sldMk cId="3530936948" sldId="299"/>
            <ac:spMk id="13" creationId="{9C21ECCA-E2FE-538D-52A6-BFA29794DBE4}"/>
          </ac:spMkLst>
        </pc:spChg>
        <pc:spChg chg="add mod">
          <ac:chgData name="Toby Donaldson" userId="2e6e5431-bb17-4c41-9985-d39c50d83c73" providerId="ADAL" clId="{7F23DD3C-EE88-4E09-B912-3847A853AACE}" dt="2023-07-16T02:32:02.711" v="10394" actId="20577"/>
          <ac:spMkLst>
            <pc:docMk/>
            <pc:sldMk cId="3530936948" sldId="299"/>
            <ac:spMk id="14" creationId="{4FFAF4D8-6BBC-0784-20EA-8BC3FE25D435}"/>
          </ac:spMkLst>
        </pc:spChg>
        <pc:spChg chg="add mod">
          <ac:chgData name="Toby Donaldson" userId="2e6e5431-bb17-4c41-9985-d39c50d83c73" providerId="ADAL" clId="{7F23DD3C-EE88-4E09-B912-3847A853AACE}" dt="2023-07-12T04:01:02.446" v="3519"/>
          <ac:spMkLst>
            <pc:docMk/>
            <pc:sldMk cId="3530936948" sldId="299"/>
            <ac:spMk id="15" creationId="{4983AF63-CAFF-ADAF-FB34-868899A214B5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2:33:12.633" v="10399"/>
        <pc:sldMkLst>
          <pc:docMk/>
          <pc:sldMk cId="1056712147" sldId="300"/>
        </pc:sldMkLst>
        <pc:spChg chg="add mod">
          <ac:chgData name="Toby Donaldson" userId="2e6e5431-bb17-4c41-9985-d39c50d83c73" providerId="ADAL" clId="{7F23DD3C-EE88-4E09-B912-3847A853AACE}" dt="2023-07-12T04:00:58.650" v="3517" actId="1076"/>
          <ac:spMkLst>
            <pc:docMk/>
            <pc:sldMk cId="1056712147" sldId="300"/>
            <ac:spMk id="3" creationId="{85FFF24D-858C-5A35-78FC-D65DC88EE41B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6" creationId="{92A37F7B-7128-1A50-7609-508E385CF81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7" creationId="{99CB276E-1F67-2FE0-3CE9-63D17D848B58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2" creationId="{78C180E2-6190-F4F9-3978-7A00407F9769}"/>
          </ac:spMkLst>
        </pc:spChg>
        <pc:spChg chg="del mod">
          <ac:chgData name="Toby Donaldson" userId="2e6e5431-bb17-4c41-9985-d39c50d83c73" providerId="ADAL" clId="{7F23DD3C-EE88-4E09-B912-3847A853AACE}" dt="2023-07-12T04:00:05.413" v="3508" actId="21"/>
          <ac:spMkLst>
            <pc:docMk/>
            <pc:sldMk cId="1056712147" sldId="300"/>
            <ac:spMk id="12" creationId="{BD7A9AE9-97F6-3FB6-2B52-83351417E751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3" creationId="{8B47916C-3FC1-27F0-B5CE-A96FCA49004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5" creationId="{69E7420E-623D-BBE6-39FD-3DB71CB1FEA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6" creationId="{FCF11AEC-BB15-867B-0660-75BF4462729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7" creationId="{BDE45E45-E337-92EB-90F7-A35C5BDF9255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8" creationId="{3B762101-138A-0D0E-5733-A417B3727DA2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0" creationId="{289178AA-B664-79AC-1E3D-50BAE8BAD18A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1" creationId="{2A0545D7-D5E7-D542-04F9-D591AA088C65}"/>
          </ac:spMkLst>
        </pc:s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5" creationId="{1897FE98-142A-FF78-D14C-D4924174520F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1" creationId="{7304CE6A-178A-0F36-F04E-17BB0762FB11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4" creationId="{149E2329-3BD6-21CC-C3AB-181655DE3219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26" creationId="{EEC068FE-C695-6B8A-7FB8-F4BE5712EFCC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39" creationId="{817E65E8-CBF2-70D3-C9F5-FF6D81501028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3:58:23.427" v="3496" actId="21"/>
          <ac:picMkLst>
            <pc:docMk/>
            <pc:sldMk cId="1056712147" sldId="300"/>
            <ac:picMk id="13" creationId="{A3A65A97-A3A5-2395-403B-972E8CC06660}"/>
          </ac:picMkLst>
        </pc:picChg>
        <pc:cxnChg chg="del mod">
          <ac:chgData name="Toby Donaldson" userId="2e6e5431-bb17-4c41-9985-d39c50d83c73" providerId="ADAL" clId="{7F23DD3C-EE88-4E09-B912-3847A853AACE}" dt="2023-07-12T04:07:07.122" v="3774" actId="21"/>
          <ac:cxnSpMkLst>
            <pc:docMk/>
            <pc:sldMk cId="1056712147" sldId="300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29" creationId="{2D9F7EFD-C837-FA95-0953-7097CF9FBB89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7" creationId="{51749170-1923-2C04-3AE1-3AC3751DA12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8" creationId="{FA3B42E2-872D-AFA4-F9D2-267236DDD033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42" creationId="{7DB64F9F-8A63-03C8-9ACA-E944244C4F06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8119904" sldId="300"/>
        </pc:sldMkLst>
      </pc:sldChg>
      <pc:sldChg chg="addSp delSp modSp add mod ord">
        <pc:chgData name="Toby Donaldson" userId="2e6e5431-bb17-4c41-9985-d39c50d83c73" providerId="ADAL" clId="{7F23DD3C-EE88-4E09-B912-3847A853AACE}" dt="2023-07-16T02:34:05.018" v="10488" actId="113"/>
        <pc:sldMkLst>
          <pc:docMk/>
          <pc:sldMk cId="3924475153" sldId="301"/>
        </pc:sldMkLst>
        <pc:spChg chg="mod">
          <ac:chgData name="Toby Donaldson" userId="2e6e5431-bb17-4c41-9985-d39c50d83c73" providerId="ADAL" clId="{7F23DD3C-EE88-4E09-B912-3847A853AACE}" dt="2023-07-12T04:01:46.134" v="3526" actId="14100"/>
          <ac:spMkLst>
            <pc:docMk/>
            <pc:sldMk cId="3924475153" sldId="301"/>
            <ac:spMk id="2" creationId="{DBA0E8F1-0C37-17D3-ACA5-83F74271124C}"/>
          </ac:spMkLst>
        </pc:spChg>
        <pc:spChg chg="add mod">
          <ac:chgData name="Toby Donaldson" userId="2e6e5431-bb17-4c41-9985-d39c50d83c73" providerId="ADAL" clId="{7F23DD3C-EE88-4E09-B912-3847A853AACE}" dt="2023-07-12T04:09:36.336" v="3888" actId="20577"/>
          <ac:spMkLst>
            <pc:docMk/>
            <pc:sldMk cId="3924475153" sldId="301"/>
            <ac:spMk id="5" creationId="{BD20B62A-3618-EC40-FA55-E6C71B73EBF8}"/>
          </ac:spMkLst>
        </pc:spChg>
        <pc:spChg chg="add del">
          <ac:chgData name="Toby Donaldson" userId="2e6e5431-bb17-4c41-9985-d39c50d83c73" providerId="ADAL" clId="{7F23DD3C-EE88-4E09-B912-3847A853AACE}" dt="2023-07-12T04:03:59.868" v="3738" actId="11529"/>
          <ac:spMkLst>
            <pc:docMk/>
            <pc:sldMk cId="3924475153" sldId="301"/>
            <ac:spMk id="6" creationId="{6CB13FBE-F973-241D-DEDF-7CA0602D628C}"/>
          </ac:spMkLst>
        </pc:spChg>
        <pc:spChg chg="add del mod">
          <ac:chgData name="Toby Donaldson" userId="2e6e5431-bb17-4c41-9985-d39c50d83c73" providerId="ADAL" clId="{7F23DD3C-EE88-4E09-B912-3847A853AACE}" dt="2023-07-12T04:04:32.332" v="3746" actId="21"/>
          <ac:spMkLst>
            <pc:docMk/>
            <pc:sldMk cId="3924475153" sldId="301"/>
            <ac:spMk id="7" creationId="{800116AA-180A-9B5C-B4B1-6D6BAB1D5525}"/>
          </ac:spMkLst>
        </pc:spChg>
        <pc:spChg chg="add mod">
          <ac:chgData name="Toby Donaldson" userId="2e6e5431-bb17-4c41-9985-d39c50d83c73" providerId="ADAL" clId="{7F23DD3C-EE88-4E09-B912-3847A853AACE}" dt="2023-07-12T04:06:48.085" v="3767" actId="1076"/>
          <ac:spMkLst>
            <pc:docMk/>
            <pc:sldMk cId="3924475153" sldId="301"/>
            <ac:spMk id="11" creationId="{7D2685E3-1A3F-CE7B-B0F7-5024803D7A8B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3" creationId="{8F50B9A4-D466-B45B-B24F-FAB6F365C63A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4" creationId="{25C2FE57-EB3E-459F-CB37-F9AB1B694055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6" creationId="{55D858B6-752F-9B8F-D55E-5E322F8E2327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27" creationId="{3925F15E-2F41-D4B2-B194-378DCA6D6275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0" creationId="{4405BA2B-DC60-D980-8985-9D227398895E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1" creationId="{0D537C32-4834-0738-5AA1-F022DD46E40B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2" creationId="{FAAE05D1-7A01-CCE7-005A-2777BDE6B662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6T02:34:05.018" v="10488" actId="113"/>
          <ac:spMkLst>
            <pc:docMk/>
            <pc:sldMk cId="3924475153" sldId="301"/>
            <ac:spMk id="42" creationId="{2C83D0B7-8E8A-52F2-40F9-5F8DEA548EA6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3" creationId="{83D1F604-BF19-2891-476D-F706FB7E6D8B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4" creationId="{C2BA7018-CFAB-0A1D-C2EA-5A0F2657B000}"/>
          </ac:spMkLst>
        </pc:s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2" creationId="{8426F7D9-5ADB-6433-13C9-19F14AE015A0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5" creationId="{74189983-A69C-98CF-BF07-CBEC87CB7553}"/>
          </ac:grpSpMkLst>
        </pc:grpChg>
        <pc:grpChg chg="mod">
          <ac:chgData name="Toby Donaldson" userId="2e6e5431-bb17-4c41-9985-d39c50d83c73" providerId="ADAL" clId="{7F23DD3C-EE88-4E09-B912-3847A853AACE}" dt="2023-07-12T04:06:48.085" v="3767" actId="1076"/>
          <ac:grpSpMkLst>
            <pc:docMk/>
            <pc:sldMk cId="3924475153" sldId="301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3" creationId="{6DF6CB89-5A4F-B024-961B-6F2A43E373E3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57" creationId="{50EC862E-8BCB-942E-DA0F-A5988EDD034C}"/>
          </ac:grpSpMkLst>
        </pc:grp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8" creationId="{81048CCE-14E4-56A5-5D29-AC4B6C8F5E35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9" creationId="{ACE1E4C8-7D27-9343-582C-C1AD8DEA63E6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03:04.725" v="3723" actId="21"/>
          <ac:cxnSpMkLst>
            <pc:docMk/>
            <pc:sldMk cId="3924475153" sldId="301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03:02.989" v="3722" actId="21"/>
          <ac:cxnSpMkLst>
            <pc:docMk/>
            <pc:sldMk cId="3924475153" sldId="301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39" creationId="{84EE5480-EDA6-CB40-949E-E717764CAE2A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05818086" sldId="302"/>
        </pc:sldMkLst>
      </pc:sldChg>
      <pc:sldChg chg="addSp delSp modSp add mod ord">
        <pc:chgData name="Toby Donaldson" userId="2e6e5431-bb17-4c41-9985-d39c50d83c73" providerId="ADAL" clId="{7F23DD3C-EE88-4E09-B912-3847A853AACE}" dt="2023-07-16T02:35:47.502" v="10500"/>
        <pc:sldMkLst>
          <pc:docMk/>
          <pc:sldMk cId="2947637748" sldId="302"/>
        </pc:sldMkLst>
        <pc:spChg chg="del">
          <ac:chgData name="Toby Donaldson" userId="2e6e5431-bb17-4c41-9985-d39c50d83c73" providerId="ADAL" clId="{7F23DD3C-EE88-4E09-B912-3847A853AACE}" dt="2023-07-12T04:11:25.836" v="4020" actId="21"/>
          <ac:spMkLst>
            <pc:docMk/>
            <pc:sldMk cId="2947637748" sldId="302"/>
            <ac:spMk id="5" creationId="{E3FCEB18-3F1A-9156-CD0F-2C5F6030E1B6}"/>
          </ac:spMkLst>
        </pc:spChg>
        <pc:spChg chg="add mod">
          <ac:chgData name="Toby Donaldson" userId="2e6e5431-bb17-4c41-9985-d39c50d83c73" providerId="ADAL" clId="{7F23DD3C-EE88-4E09-B912-3847A853AACE}" dt="2023-07-12T04:12:16.170" v="4068" actId="1076"/>
          <ac:spMkLst>
            <pc:docMk/>
            <pc:sldMk cId="2947637748" sldId="302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7" creationId="{F8FA48C2-E4A7-4B7C-ACDF-CAB7982874D6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1" creationId="{21063028-F6BD-8376-5067-1982A8484A07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3" creationId="{62B1E80F-9DD3-384B-390B-4A9C93CD3011}"/>
          </ac:spMkLst>
        </pc:spChg>
        <pc:spChg chg="mod">
          <ac:chgData name="Toby Donaldson" userId="2e6e5431-bb17-4c41-9985-d39c50d83c73" providerId="ADAL" clId="{7F23DD3C-EE88-4E09-B912-3847A853AACE}" dt="2023-07-12T04:11:28.488" v="4021" actId="14100"/>
          <ac:spMkLst>
            <pc:docMk/>
            <pc:sldMk cId="2947637748" sldId="302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6" creationId="{ABA9887F-0FA0-3C3D-CA43-D1C9D46A3F6E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7" creationId="{E0DFE941-1A7B-4E34-CED6-4EE07FCD8CEB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8" creationId="{1CB1EB8C-2B38-8369-CABD-7B485776EA6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0" creationId="{72E4749F-4DE3-47AE-756A-8C0C88452883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1" creationId="{C7ACC38C-7263-9AC7-F480-C3CFA0DA093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9" creationId="{8F4A8BFC-EC9B-7008-12DA-6EC3D0308D90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40" creationId="{A75BA523-BF19-5AC8-C767-4790A69DD978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3" creationId="{83D1F604-BF19-2891-476D-F706FB7E6D8B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4" creationId="{C2BA7018-CFAB-0A1D-C2EA-5A0F2657B000}"/>
          </ac:spMkLst>
        </pc:s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5" creationId="{120E6163-4727-4A8E-569A-2804D2F9D465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12" creationId="{599E15A7-04BA-89E9-E8DD-28073A168B8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6" creationId="{5BD221C6-FE2B-A931-7B80-6328D8B6DF3E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9" creationId="{A99E1790-0427-C1D1-CBE5-352E7FD8B792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38" creationId="{92CDAEFD-4C40-74AE-4EC8-8A77760C315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11:51.942" v="4024" actId="1076"/>
          <ac:picMkLst>
            <pc:docMk/>
            <pc:sldMk cId="2947637748" sldId="302"/>
            <ac:picMk id="3" creationId="{126B13BC-4815-B6C4-8EA0-1A480B92A307}"/>
          </ac:picMkLst>
        </pc:pic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2" creationId="{3EE33A6E-F2D9-2607-1625-DAE151D5956E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4" creationId="{09E5A9A4-C811-AC92-92F0-151702467FC5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7" creationId="{803B72FC-7F3E-41CC-A073-81AF5A28C6B6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41" creationId="{73C1F12F-0B47-0F0A-0402-2F6FBE7B7F50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1026343" sldId="303"/>
        </pc:sldMkLst>
      </pc:sldChg>
      <pc:sldChg chg="addSp delSp modSp add mod ord">
        <pc:chgData name="Toby Donaldson" userId="2e6e5431-bb17-4c41-9985-d39c50d83c73" providerId="ADAL" clId="{7F23DD3C-EE88-4E09-B912-3847A853AACE}" dt="2023-07-16T02:35:49.240" v="10501"/>
        <pc:sldMkLst>
          <pc:docMk/>
          <pc:sldMk cId="2921187870" sldId="303"/>
        </pc:sldMkLst>
        <pc:spChg chg="add mod">
          <ac:chgData name="Toby Donaldson" userId="2e6e5431-bb17-4c41-9985-d39c50d83c73" providerId="ADAL" clId="{7F23DD3C-EE88-4E09-B912-3847A853AACE}" dt="2023-07-12T04:14:51.521" v="4233" actId="113"/>
          <ac:spMkLst>
            <pc:docMk/>
            <pc:sldMk cId="2921187870" sldId="303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3:25.886" v="4161" actId="14100"/>
          <ac:spMkLst>
            <pc:docMk/>
            <pc:sldMk cId="2921187870" sldId="303"/>
            <ac:spMk id="7" creationId="{FA0BD694-330E-B8E8-ED29-1BD4E2411683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2" creationId="{341C66AD-F30A-BFC6-D69A-565DB1EB368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3" creationId="{A4E896D4-54F8-7D2E-9F2B-EC6052BE315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6" creationId="{CDF762F0-66A1-D414-CE76-A2EDF9DA5A8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7" creationId="{6C772C3A-0DF5-9167-A73F-A827D283ED1E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9" creationId="{56687FC6-08A6-6C4F-2B39-86BD55B6A14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0" creationId="{C90DE0EA-71AD-89CD-8DF4-F12E51F336BA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2" creationId="{B20AE502-686A-3C85-FD14-495FA689B2E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4" creationId="{AD064DE3-CB1C-C785-6CC6-C5D016CF4B31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1" creationId="{D7E43676-263E-4BB1-0CC3-C647A1664B9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2" creationId="{B564C784-563E-B152-6698-D148F15193DF}"/>
          </ac:spMkLst>
        </pc:s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1" creationId="{769819F2-33E4-FD1E-058A-26817C04F258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6" creationId="{92ED959B-95F2-F9DD-D5BC-1A9E2BF5A136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28" creationId="{FACAD26A-B7F4-F1EE-17F6-B9AF776C3EEA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31" creationId="{ECA439D0-186C-0905-3ED8-004A1F91042E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40" creationId="{DF520D02-0D4F-6C0B-3991-235FCA962033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57" creationId="{50EC862E-8BCB-942E-DA0F-A5988EDD034C}"/>
          </ac:grpSpMkLst>
        </pc:grpChg>
        <pc:picChg chg="mod">
          <ac:chgData name="Toby Donaldson" userId="2e6e5431-bb17-4c41-9985-d39c50d83c73" providerId="ADAL" clId="{7F23DD3C-EE88-4E09-B912-3847A853AACE}" dt="2023-07-12T04:13:29.456" v="4162" actId="1076"/>
          <ac:picMkLst>
            <pc:docMk/>
            <pc:sldMk cId="2921187870" sldId="303"/>
            <ac:picMk id="3" creationId="{126B13BC-4815-B6C4-8EA0-1A480B92A307}"/>
          </ac:picMkLst>
        </pc:pic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7" creationId="{532E02B8-9130-54CD-C942-5871AC070883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8" creationId="{85C04C2D-4FC3-35FC-16C8-E156BC059415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9" creationId="{4C14DCE8-3198-EFBC-0705-944D41E4658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43" creationId="{F6B76159-25E7-8FCD-DCCC-4EF7E14F7D2B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50.128" v="10502"/>
        <pc:sldMkLst>
          <pc:docMk/>
          <pc:sldMk cId="2346368391" sldId="304"/>
        </pc:sldMkLst>
        <pc:spChg chg="mod">
          <ac:chgData name="Toby Donaldson" userId="2e6e5431-bb17-4c41-9985-d39c50d83c73" providerId="ADAL" clId="{7F23DD3C-EE88-4E09-B912-3847A853AACE}" dt="2023-07-12T04:14:45.753" v="4231" actId="113"/>
          <ac:spMkLst>
            <pc:docMk/>
            <pc:sldMk cId="2346368391" sldId="304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4:47.994" v="4232" actId="113"/>
          <ac:spMkLst>
            <pc:docMk/>
            <pc:sldMk cId="2346368391" sldId="304"/>
            <ac:spMk id="11" creationId="{FB9AF600-A353-F29B-62E8-90FAEE3CB164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2" creationId="{CF88950E-7051-9FBA-C2F4-61D11613CC96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6" creationId="{481DD7E3-CBF9-1FB2-95EE-081E98825DBF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29" creationId="{848CF7CA-F401-E373-C862-6B823DE0AC65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1" creationId="{1F6FFA83-6A62-63D7-3900-6C302BCBBB67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4" creationId="{DB3BECF0-7395-9F07-94F4-8DEA0A14AD51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7" creationId="{E2978079-6CB7-450B-62D4-255CA70D8E9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9" creationId="{8C92F55E-8679-222E-1463-170BBDADA8B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0" creationId="{B48D5BE0-0333-5C5F-4263-2EE5E0B1707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5" creationId="{942861D3-B29D-E349-4B78-1BAA4A429292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6" creationId="{1DCAEEB3-A5FB-0D9B-8AD9-A5C4BE035AFA}"/>
          </ac:spMkLst>
        </pc:s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" creationId="{EC5D3405-A844-AFF3-7B29-257D728A912E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27" creationId="{F400452B-6002-E9B6-9271-844797F35031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2" creationId="{05032459-D17C-A08F-6B36-6714ABC2B3DC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8" creationId="{7B15E12E-7D9F-F69A-FD61-E28A47240242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44" creationId="{3079755A-6724-1CCF-F99E-6808FEC1884C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4:10.091" v="4173" actId="21"/>
          <ac:picMkLst>
            <pc:docMk/>
            <pc:sldMk cId="2346368391" sldId="304"/>
            <ac:picMk id="3" creationId="{126B13BC-4815-B6C4-8EA0-1A480B92A307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13" creationId="{A7574D66-9456-849E-C15A-36E03D8D0F74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6" creationId="{DF86FE0F-052D-36EA-D8F7-A9EE6C8979A2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8" creationId="{22BE60AB-54E4-A807-EB54-A4F6B9FF4693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30" creationId="{2EAEBAAD-31D2-400B-5219-65F991C7498B}"/>
          </ac:picMkLst>
        </pc:pic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1" creationId="{B0281F70-CCB1-6D39-51FB-019A6C3FD9A5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2" creationId="{50DAE31B-063B-80D7-E291-360F02C21E6F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3" creationId="{65C98AC2-58CE-B405-89DF-E27308D3C2FD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7" creationId="{5BDFAFB4-D91B-B761-2309-5D32D95B82AD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71425619" sldId="304"/>
        </pc:sldMkLst>
      </pc:sldChg>
      <pc:sldChg chg="addSp delSp modSp add mod ord">
        <pc:chgData name="Toby Donaldson" userId="2e6e5431-bb17-4c41-9985-d39c50d83c73" providerId="ADAL" clId="{7F23DD3C-EE88-4E09-B912-3847A853AACE}" dt="2023-07-16T02:35:41.632" v="10496"/>
        <pc:sldMkLst>
          <pc:docMk/>
          <pc:sldMk cId="922081790" sldId="305"/>
        </pc:sldMkLst>
        <pc:spChg chg="add del mod">
          <ac:chgData name="Toby Donaldson" userId="2e6e5431-bb17-4c41-9985-d39c50d83c73" providerId="ADAL" clId="{7F23DD3C-EE88-4E09-B912-3847A853AACE}" dt="2023-07-12T04:19:01.903" v="4521" actId="21"/>
          <ac:spMkLst>
            <pc:docMk/>
            <pc:sldMk cId="922081790" sldId="305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6.679" v="6966" actId="20577"/>
          <ac:spMkLst>
            <pc:docMk/>
            <pc:sldMk cId="922081790" sldId="305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7" creationId="{8988F5EB-4954-789E-FC10-4816C4C8030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1" creationId="{64B63D5A-40CC-9074-89F7-CD28F802371E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3" creationId="{41FE0219-2DEE-2DDF-5AD9-5A92C3764542}"/>
          </ac:spMkLst>
        </pc:spChg>
        <pc:spChg chg="mod">
          <ac:chgData name="Toby Donaldson" userId="2e6e5431-bb17-4c41-9985-d39c50d83c73" providerId="ADAL" clId="{7F23DD3C-EE88-4E09-B912-3847A853AACE}" dt="2023-07-12T04:16:40.774" v="4420" actId="14100"/>
          <ac:spMkLst>
            <pc:docMk/>
            <pc:sldMk cId="922081790" sldId="305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6" creationId="{993DA820-BB02-E0F8-A40B-5BD2E644EDE7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7" creationId="{016F448C-44F1-37C3-195B-D27C9D32C60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8" creationId="{08D4462E-7863-CBAD-2657-1BDC65CA17EA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0" creationId="{6EFF9D6C-F6AE-1B06-C58E-438010A1B548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1" creationId="{2F411B66-F97D-47F7-D5C7-425BA3FE4696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9" creationId="{D9EB5C5A-6479-B5B2-ACAE-6FF01593C0E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40" creationId="{69051865-6C48-95C7-EF47-D23C11715E1C}"/>
          </ac:spMkLst>
        </pc:s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5" creationId="{7B7B1537-92F1-26FD-81C8-9F006C5A350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12" creationId="{336859BC-0816-84F7-E5EE-94BC5660535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6" creationId="{E1AB5D0E-6E72-032A-3159-227B8159039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9" creationId="{35B997F2-D60B-9C15-7635-FD7215C557B4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38" creationId="{0CCD02C3-7C88-45BF-0EC6-6F4238882D1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57" creationId="{50EC862E-8BCB-942E-DA0F-A5988EDD034C}"/>
          </ac:grpSpMkLst>
        </pc:grp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2" creationId="{14052AC0-9C01-0052-FD6B-538FDA867D42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4" creationId="{7CBDFFED-7473-4050-73EA-15A928D607A4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7" creationId="{363EE6F1-004D-D803-FD8E-7FB2167F666A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41" creationId="{2FA89643-E4F8-2E84-4578-E05A814CD56A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56393340" sldId="305"/>
        </pc:sldMkLst>
      </pc:sldChg>
      <pc:sldChg chg="addSp delSp modSp add mod ord">
        <pc:chgData name="Toby Donaldson" userId="2e6e5431-bb17-4c41-9985-d39c50d83c73" providerId="ADAL" clId="{7F23DD3C-EE88-4E09-B912-3847A853AACE}" dt="2023-07-16T02:35:43.008" v="10497"/>
        <pc:sldMkLst>
          <pc:docMk/>
          <pc:sldMk cId="2480179751" sldId="306"/>
        </pc:sldMkLst>
        <pc:spChg chg="mod">
          <ac:chgData name="Toby Donaldson" userId="2e6e5431-bb17-4c41-9985-d39c50d83c73" providerId="ADAL" clId="{7F23DD3C-EE88-4E09-B912-3847A853AACE}" dt="2023-07-12T04:20:43.360" v="4577" actId="20577"/>
          <ac:spMkLst>
            <pc:docMk/>
            <pc:sldMk cId="2480179751" sldId="306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9.760" v="6967" actId="20577"/>
          <ac:spMkLst>
            <pc:docMk/>
            <pc:sldMk cId="2480179751" sldId="306"/>
            <ac:spMk id="6" creationId="{715C29A4-1A95-29BE-790C-E4F5E10132E5}"/>
          </ac:spMkLst>
        </pc:spChg>
        <pc:spChg chg="add mod">
          <ac:chgData name="Toby Donaldson" userId="2e6e5431-bb17-4c41-9985-d39c50d83c73" providerId="ADAL" clId="{7F23DD3C-EE88-4E09-B912-3847A853AACE}" dt="2023-07-12T04:19:44.129" v="4566" actId="1076"/>
          <ac:spMkLst>
            <pc:docMk/>
            <pc:sldMk cId="2480179751" sldId="306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1" creationId="{79790038-A4BE-27EC-B83E-D48E58513B6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3" creationId="{513CACB2-683D-FE6F-4013-D8AE92FF114F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7" creationId="{2E0113E6-4BD5-5006-F5FE-880E9B1AA6B2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8" creationId="{8F8F7EBF-BB8D-AC94-4882-459A5A4A823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0" creationId="{CFA57D19-00EF-F71E-5F36-DF572982545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1" creationId="{E1935C48-31C8-7A0F-2C78-7F45606276A4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4" creationId="{26450658-523A-1585-919D-D1EF388C6386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7" creationId="{5526DA8D-D19B-8397-E939-5B8DB15F381D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2" creationId="{E2D630FC-3CA0-D0D5-D7BC-F6AA648F34BA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3" creationId="{C9109EA5-726B-DC74-48B7-266873FE79E3}"/>
          </ac:spMkLst>
        </pc:s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" creationId="{4E6BBDD4-9D55-1AE9-08AF-5E1B14370DB1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6" creationId="{63F02550-A9AB-DDF7-76BA-2B0A57AB3EDD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9" creationId="{8CD4B06E-4126-9BE7-C79C-8B3BF97E41D5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2" creationId="{B079DF4A-1F3E-1B8A-386F-0FC9FBA14A78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41" creationId="{B8826ABB-8508-FD74-45E6-7C64415A7098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9:06.743" v="4522" actId="21"/>
          <ac:picMkLst>
            <pc:docMk/>
            <pc:sldMk cId="2480179751" sldId="306"/>
            <ac:picMk id="3" creationId="{126B13BC-4815-B6C4-8EA0-1A480B92A307}"/>
          </ac:picMkLst>
        </pc:picChg>
        <pc:cxnChg chg="add">
          <ac:chgData name="Toby Donaldson" userId="2e6e5431-bb17-4c41-9985-d39c50d83c73" providerId="ADAL" clId="{7F23DD3C-EE88-4E09-B912-3847A853AACE}" dt="2023-07-12T04:19:49.870" v="4567" actId="11529"/>
          <ac:cxnSpMkLst>
            <pc:docMk/>
            <pc:sldMk cId="2480179751" sldId="306"/>
            <ac:cxnSpMk id="12" creationId="{7CD911DD-45F1-6CBA-B6D8-E5542094738B}"/>
          </ac:cxnSpMkLst>
        </pc:cxnChg>
        <pc:cxnChg chg="add mod">
          <ac:chgData name="Toby Donaldson" userId="2e6e5431-bb17-4c41-9985-d39c50d83c73" providerId="ADAL" clId="{7F23DD3C-EE88-4E09-B912-3847A853AACE}" dt="2023-07-12T04:20:43.360" v="4577" actId="20577"/>
          <ac:cxnSpMkLst>
            <pc:docMk/>
            <pc:sldMk cId="2480179751" sldId="306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8" creationId="{33F7AE98-5CBD-ACCB-9FB8-CD18DE05871D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9" creationId="{DB32C82A-A826-56E6-8D0E-E4C5DCC70488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0" creationId="{95A5B496-033C-B076-5F46-5681CB22B5CC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4" creationId="{A8E99922-D0D6-0BEE-B3F2-50D3CA6525A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52350" sldId="307"/>
        </pc:sldMkLst>
      </pc:sldChg>
      <pc:sldChg chg="addSp delSp modSp add mod ord">
        <pc:chgData name="Toby Donaldson" userId="2e6e5431-bb17-4c41-9985-d39c50d83c73" providerId="ADAL" clId="{7F23DD3C-EE88-4E09-B912-3847A853AACE}" dt="2023-07-16T02:35:43.822" v="10498"/>
        <pc:sldMkLst>
          <pc:docMk/>
          <pc:sldMk cId="151682158" sldId="307"/>
        </pc:sldMkLst>
        <pc:spChg chg="add mod">
          <ac:chgData name="Toby Donaldson" userId="2e6e5431-bb17-4c41-9985-d39c50d83c73" providerId="ADAL" clId="{7F23DD3C-EE88-4E09-B912-3847A853AACE}" dt="2023-07-12T04:30:07.866" v="4770" actId="20577"/>
          <ac:spMkLst>
            <pc:docMk/>
            <pc:sldMk cId="151682158" sldId="307"/>
            <ac:spMk id="3" creationId="{60D4276C-75AE-2F33-5BA7-D9CACAD0BECE}"/>
          </ac:spMkLst>
        </pc:spChg>
        <pc:spChg chg="mod">
          <ac:chgData name="Toby Donaldson" userId="2e6e5431-bb17-4c41-9985-d39c50d83c73" providerId="ADAL" clId="{7F23DD3C-EE88-4E09-B912-3847A853AACE}" dt="2023-07-12T04:28:03.366" v="4677" actId="20577"/>
          <ac:spMkLst>
            <pc:docMk/>
            <pc:sldMk cId="151682158" sldId="307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2T04:30:41.205" v="4825" actId="1076"/>
          <ac:spMkLst>
            <pc:docMk/>
            <pc:sldMk cId="151682158" sldId="307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2T04:21:49.772" v="4582" actId="1076"/>
          <ac:spMkLst>
            <pc:docMk/>
            <pc:sldMk cId="151682158" sldId="307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3" creationId="{26C8D250-2372-9F67-37B1-560754E3F2F6}"/>
          </ac:spMkLst>
        </pc:spChg>
        <pc:spChg chg="mod">
          <ac:chgData name="Toby Donaldson" userId="2e6e5431-bb17-4c41-9985-d39c50d83c73" providerId="ADAL" clId="{7F23DD3C-EE88-4E09-B912-3847A853AACE}" dt="2023-07-12T04:21:35.464" v="4579" actId="1076"/>
          <ac:spMkLst>
            <pc:docMk/>
            <pc:sldMk cId="151682158" sldId="307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6" creationId="{5C72E803-F0D5-4129-97AF-36057FF8FAC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7" creationId="{D31E016B-AA2C-109E-5A5F-C6EB8766F09D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8" creationId="{8601D420-FD5B-D405-446B-D22CF133CD4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0" creationId="{7F5BAB18-A5A6-FBED-C90C-F0B3C7CDA563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1" creationId="{78B98262-771A-1861-87EC-760CEDB11156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4" creationId="{67F07E0E-E86C-FF92-6190-B1EC04B8332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7" creationId="{35F38738-4C6B-64CA-6379-34DCB9E8DC6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2" creationId="{DEE4B892-D964-1132-0757-F0C7B05A0F3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3" creationId="{B6142E0B-5B7C-B5FC-18D4-6F62AF4EEA36}"/>
          </ac:spMkLst>
        </pc:s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12" creationId="{DBD2DEE4-6E89-3528-CF0A-12318B7B7638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6" creationId="{E75AF789-1105-6595-57E2-7261B956E268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9" creationId="{043C48EE-C95E-4309-8BE4-34892C532644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32" creationId="{5A4A2A65-6483-DB69-C0EE-1B0227B589B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41" creationId="{518DD9A8-6AB6-D3C2-1D81-AE8307557A8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31:05.084" v="4827" actId="1076"/>
          <ac:picMkLst>
            <pc:docMk/>
            <pc:sldMk cId="151682158" sldId="307"/>
            <ac:picMk id="11" creationId="{3C9B10AC-FD85-447F-E5CC-6740CE9F3005}"/>
          </ac:picMkLst>
        </pc:picChg>
        <pc:cxnChg chg="del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2" creationId="{7CD911DD-45F1-6CBA-B6D8-E5542094738B}"/>
          </ac:cxnSpMkLst>
        </pc:cxnChg>
        <pc:cxnChg chg="del mod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8" creationId="{EF5C374A-65FE-EAA1-3745-5CE114C2709A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9" creationId="{55B4C1ED-E003-7697-A3A1-144F0C8B8EA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0" creationId="{A1349BB6-5A09-FBBF-71DE-A525D28E741C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4" creationId="{19558A0D-5F67-7D91-1FA3-943D065B9FE1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44.601" v="10499"/>
        <pc:sldMkLst>
          <pc:docMk/>
          <pc:sldMk cId="1078351542" sldId="308"/>
        </pc:sldMkLst>
        <pc:spChg chg="mod">
          <ac:chgData name="Toby Donaldson" userId="2e6e5431-bb17-4c41-9985-d39c50d83c73" providerId="ADAL" clId="{7F23DD3C-EE88-4E09-B912-3847A853AACE}" dt="2023-07-12T04:33:07.407" v="4912" actId="20577"/>
          <ac:spMkLst>
            <pc:docMk/>
            <pc:sldMk cId="1078351542" sldId="308"/>
            <ac:spMk id="3" creationId="{60D4276C-75AE-2F33-5BA7-D9CACAD0BECE}"/>
          </ac:spMkLst>
        </pc:spChg>
        <pc:spChg chg="add mod">
          <ac:chgData name="Toby Donaldson" userId="2e6e5431-bb17-4c41-9985-d39c50d83c73" providerId="ADAL" clId="{7F23DD3C-EE88-4E09-B912-3847A853AACE}" dt="2023-07-12T04:33:25.558" v="4915" actId="1076"/>
          <ac:spMkLst>
            <pc:docMk/>
            <pc:sldMk cId="1078351542" sldId="308"/>
            <ac:spMk id="12" creationId="{C0375032-7A86-E2B1-A5D8-7E1974F0CF6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13" creationId="{741773B1-3737-8B10-74B0-52B701C74510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6" creationId="{50014436-70C3-5737-CA24-2FB219B3FFD5}"/>
          </ac:spMkLst>
        </pc:spChg>
        <pc:spChg chg="add del mod">
          <ac:chgData name="Toby Donaldson" userId="2e6e5431-bb17-4c41-9985-d39c50d83c73" providerId="ADAL" clId="{7F23DD3C-EE88-4E09-B912-3847A853AACE}" dt="2023-07-12T04:34:21.750" v="4953" actId="21"/>
          <ac:spMkLst>
            <pc:docMk/>
            <pc:sldMk cId="1078351542" sldId="308"/>
            <ac:spMk id="26" creationId="{FBF110E2-A1AE-DE40-0B5E-D767C33D38B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8" creationId="{1D00CA19-0893-E26D-D3E1-C695AB87469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9" creationId="{3AC4D767-25B4-6C1F-1093-59D33DB26BD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1" creationId="{0500D8F9-AC41-3EB3-F23D-DE7253E6607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2" creationId="{9DE9FDF4-517E-F404-71D5-F1EBD3344BFC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7" creationId="{CCCB1386-6F2C-0580-0826-DCE4CE4CFBB9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8" creationId="{58179E40-74EC-26BA-A7A6-814F26FD510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3" creationId="{2CECF027-43FA-0FC3-8A55-66650376F5D7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4" creationId="{ABAE49C3-A842-EF35-8DF2-754E38ADDF6E}"/>
          </ac:spMkLst>
        </pc:s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11" creationId="{5D79ECC0-86B7-4665-6387-7E661F2FFFDE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27" creationId="{33F5920E-F2BC-19CE-C92B-587A8FB6A949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0" creationId="{441E5BF3-83E7-C9FC-7BE0-A9FFCB400058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4" creationId="{D7828080-8986-E1E5-553B-2F23BCA19F22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42" creationId="{58E4A91F-0364-DDE6-3974-E365C2990C4F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31:14.649" v="4829" actId="21"/>
          <ac:picMkLst>
            <pc:docMk/>
            <pc:sldMk cId="1078351542" sldId="308"/>
            <ac:picMk id="11" creationId="{3C9B10AC-FD85-447F-E5CC-6740CE9F3005}"/>
          </ac:picMkLst>
        </pc:picChg>
        <pc:cxnChg chg="add">
          <ac:chgData name="Toby Donaldson" userId="2e6e5431-bb17-4c41-9985-d39c50d83c73" providerId="ADAL" clId="{7F23DD3C-EE88-4E09-B912-3847A853AACE}" dt="2023-07-12T04:33:32.332" v="4916" actId="11529"/>
          <ac:cxnSpMkLst>
            <pc:docMk/>
            <pc:sldMk cId="1078351542" sldId="308"/>
            <ac:cxnSpMk id="16" creationId="{A2182030-3744-D39F-8272-8067797FAA3D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39" creationId="{5AA54A8E-296E-5BDA-B5E7-106E80CF1BB9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0" creationId="{8C17ED1F-28E0-D794-89F3-DB3BF0413EE4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1" creationId="{0699F0B0-86C3-9E63-71EF-18158262150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5" creationId="{0B93EDA3-4600-4056-2466-76BBDC230FBB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38781561" sldId="308"/>
        </pc:sldMkLst>
      </pc:sldChg>
      <pc:sldChg chg="addSp delSp modSp add mod ord">
        <pc:chgData name="Toby Donaldson" userId="2e6e5431-bb17-4c41-9985-d39c50d83c73" providerId="ADAL" clId="{7F23DD3C-EE88-4E09-B912-3847A853AACE}" dt="2023-07-16T02:36:18.565" v="10516" actId="20577"/>
        <pc:sldMkLst>
          <pc:docMk/>
          <pc:sldMk cId="773283366" sldId="309"/>
        </pc:sldMkLst>
        <pc:spChg chg="add mod">
          <ac:chgData name="Toby Donaldson" userId="2e6e5431-bb17-4c41-9985-d39c50d83c73" providerId="ADAL" clId="{7F23DD3C-EE88-4E09-B912-3847A853AACE}" dt="2023-07-12T04:47:56.241" v="5153" actId="12788"/>
          <ac:spMkLst>
            <pc:docMk/>
            <pc:sldMk cId="773283366" sldId="309"/>
            <ac:spMk id="3" creationId="{A7A3A5F6-2BC8-D7A7-C988-6C5CD4BD8D22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5" creationId="{2507B0DA-81D4-0A38-E296-0EEFBF5C37AD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6" creationId="{715C29A4-1A95-29BE-790C-E4F5E10132E5}"/>
          </ac:spMkLst>
        </pc:spChg>
        <pc:spChg chg="del mod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7" creationId="{FA0BD694-330E-B8E8-ED29-1BD4E2411683}"/>
          </ac:spMkLst>
        </pc:spChg>
        <pc:spChg chg="del">
          <ac:chgData name="Toby Donaldson" userId="2e6e5431-bb17-4c41-9985-d39c50d83c73" providerId="ADAL" clId="{7F23DD3C-EE88-4E09-B912-3847A853AACE}" dt="2023-07-12T04:42:21.868" v="5034" actId="21"/>
          <ac:spMkLst>
            <pc:docMk/>
            <pc:sldMk cId="773283366" sldId="309"/>
            <ac:spMk id="11" creationId="{FB9AF600-A353-F29B-62E8-90FAEE3CB164}"/>
          </ac:spMkLst>
        </pc:spChg>
        <pc:spChg chg="add mod">
          <ac:chgData name="Toby Donaldson" userId="2e6e5431-bb17-4c41-9985-d39c50d83c73" providerId="ADAL" clId="{7F23DD3C-EE88-4E09-B912-3847A853AACE}" dt="2023-07-16T02:36:18.565" v="10516" actId="20577"/>
          <ac:spMkLst>
            <pc:docMk/>
            <pc:sldMk cId="773283366" sldId="309"/>
            <ac:spMk id="12" creationId="{3BAF9EC0-6716-3DE6-88F9-01A11AC30535}"/>
          </ac:spMkLst>
        </pc:spChg>
        <pc:spChg chg="mod">
          <ac:chgData name="Toby Donaldson" userId="2e6e5431-bb17-4c41-9985-d39c50d83c73" providerId="ADAL" clId="{7F23DD3C-EE88-4E09-B912-3847A853AACE}" dt="2023-07-12T04:42:17.615" v="5033" actId="1076"/>
          <ac:spMkLst>
            <pc:docMk/>
            <pc:sldMk cId="773283366" sldId="309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2T04:43:49.609" v="5093" actId="20577"/>
          <ac:spMkLst>
            <pc:docMk/>
            <pc:sldMk cId="773283366" sldId="309"/>
            <ac:spMk id="27" creationId="{AEB0645A-6407-A566-6203-0D1A7EB48F4B}"/>
          </ac:spMkLst>
        </pc:spChg>
        <pc:spChg chg="mod">
          <ac:chgData name="Toby Donaldson" userId="2e6e5431-bb17-4c41-9985-d39c50d83c73" providerId="ADAL" clId="{7F23DD3C-EE88-4E09-B912-3847A853AACE}" dt="2023-07-12T04:43:45.355" v="5091"/>
          <ac:spMkLst>
            <pc:docMk/>
            <pc:sldMk cId="773283366" sldId="309"/>
            <ac:spMk id="29" creationId="{1AFFBAC5-D29E-2C38-4464-70E4F1C51180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7" creationId="{5D415F02-B943-F732-D0AB-ACF30FF4438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8" creationId="{534C0F89-4174-75BC-CCC8-C35B05CB505A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0" creationId="{9E51E8C9-D0DC-E68E-B106-8FC7DCF04EFC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1" creationId="{CDC19155-9E2D-96F2-34B2-2A1FF593DD0B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3" creationId="{566D9E4D-6534-02B3-E96C-EBBBD1CB7622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4" creationId="{94002D18-7573-5DF7-591A-E5BF30EAF33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6" creationId="{87503956-8002-AFDE-9B0C-6C062C8A7FF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7" creationId="{A976A376-95E7-1E84-3F08-9E92F16F8C1E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2" creationId="{24E40BDD-D7E3-B904-B4B7-F5FC1316296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3" creationId="{F189502D-6439-C7FC-DF4B-3F2866CF9C9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6" creationId="{FBA39DDB-65BA-3351-7D7D-143F098EE8D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61" creationId="{09E47E72-99A4-3D10-DA63-F4C2061401DE}"/>
          </ac:spMkLst>
        </pc:s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6" creationId="{3590D89C-FE70-266F-8BCD-1668D2716C8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7" creationId="{EFF332A0-6F87-2623-7774-FDADD430862D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0" creationId="{1BFDD96E-D0AB-21AB-637C-B83F35C6CF44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4" creationId="{FF82B4E3-49F5-DC06-7602-9EE70E1447E5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9" creationId="{F4229DF9-9311-A6BD-2D1A-E6B5BA81436D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2" creationId="{7E990C07-3D3C-3360-47BD-08E0E05610EC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5" creationId="{AD8F3DF1-6209-221D-9C8D-134BD5EE2CE1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1" creationId="{3CF834BA-2155-E680-5ECE-C900EC15B510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5" creationId="{1B12B4E7-8EBA-9B53-001C-BAAEB9BC18A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57" creationId="{50EC862E-8BCB-942E-DA0F-A5988EDD034C}"/>
          </ac:grpSpMkLst>
        </pc:grp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13" creationId="{A7574D66-9456-849E-C15A-36E03D8D0F74}"/>
          </ac:picMkLst>
        </pc:pic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6" creationId="{DF86FE0F-052D-36EA-D8F7-A9EE6C8979A2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8" creationId="{22BE60AB-54E4-A807-EB54-A4F6B9FF4693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30" creationId="{2EAEBAAD-31D2-400B-5219-65F991C7498B}"/>
          </ac:picMkLst>
        </pc:picChg>
        <pc:picChg chg="add mod">
          <ac:chgData name="Toby Donaldson" userId="2e6e5431-bb17-4c41-9985-d39c50d83c73" providerId="ADAL" clId="{7F23DD3C-EE88-4E09-B912-3847A853AACE}" dt="2023-07-12T04:47:36.359" v="5150" actId="12788"/>
          <ac:picMkLst>
            <pc:docMk/>
            <pc:sldMk cId="773283366" sldId="309"/>
            <ac:picMk id="67" creationId="{CC5701D6-60B6-A478-D591-4562857E9A05}"/>
          </ac:picMkLst>
        </pc:picChg>
        <pc:picChg chg="add mod">
          <ac:chgData name="Toby Donaldson" userId="2e6e5431-bb17-4c41-9985-d39c50d83c73" providerId="ADAL" clId="{7F23DD3C-EE88-4E09-B912-3847A853AACE}" dt="2023-07-12T04:48:04.135" v="5154" actId="1076"/>
          <ac:picMkLst>
            <pc:docMk/>
            <pc:sldMk cId="773283366" sldId="309"/>
            <ac:picMk id="69" creationId="{C7460E87-0D9E-184E-A870-13E164F61F3F}"/>
          </ac:picMkLst>
        </pc:picChg>
        <pc:cxnChg chg="add 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2" creationId="{37A585AD-4E80-A437-5569-F11ADEA37A1A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44:34.577" v="5100" actId="21"/>
          <ac:cxnSpMkLst>
            <pc:docMk/>
            <pc:sldMk cId="773283366" sldId="309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8" creationId="{15A3FA5D-48C6-0613-ADCA-EBA371C286CD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9" creationId="{1A6B6772-E484-273F-CDB6-C734520DB375}"/>
          </ac:cxnSpMkLst>
        </pc:cxnChg>
        <pc:cxnChg chg="add del mod">
          <ac:chgData name="Toby Donaldson" userId="2e6e5431-bb17-4c41-9985-d39c50d83c73" providerId="ADAL" clId="{7F23DD3C-EE88-4E09-B912-3847A853AACE}" dt="2023-07-12T04:44:36.049" v="5101" actId="21"/>
          <ac:cxnSpMkLst>
            <pc:docMk/>
            <pc:sldMk cId="773283366" sldId="309"/>
            <ac:cxnSpMk id="50" creationId="{F5A12384-D276-7981-1D8D-E67DD5A952B8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54" creationId="{282ED113-CB28-4D18-E078-BF5D84E196D1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60" creationId="{1E9E07FE-BE9F-0A94-1D55-82842FABCB39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2" creationId="{4DCE5868-82B6-4B69-33E2-707EB467D606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4" creationId="{2760F9B3-A0EF-6AAD-50D8-2DC9B2E34F7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18484555" sldId="30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8271227" sldId="310"/>
        </pc:sldMkLst>
      </pc:sldChg>
      <pc:sldChg chg="addSp delSp modSp new mod ord">
        <pc:chgData name="Toby Donaldson" userId="2e6e5431-bb17-4c41-9985-d39c50d83c73" providerId="ADAL" clId="{7F23DD3C-EE88-4E09-B912-3847A853AACE}" dt="2023-07-16T03:07:08.821" v="11624" actId="1076"/>
        <pc:sldMkLst>
          <pc:docMk/>
          <pc:sldMk cId="2314176608" sldId="310"/>
        </pc:sldMkLst>
        <pc:spChg chg="mod">
          <ac:chgData name="Toby Donaldson" userId="2e6e5431-bb17-4c41-9985-d39c50d83c73" providerId="ADAL" clId="{7F23DD3C-EE88-4E09-B912-3847A853AACE}" dt="2023-07-12T04:51:49.686" v="5334" actId="14100"/>
          <ac:spMkLst>
            <pc:docMk/>
            <pc:sldMk cId="2314176608" sldId="310"/>
            <ac:spMk id="2" creationId="{4A602313-769D-B2F7-FC97-6F4AFD30AE36}"/>
          </ac:spMkLst>
        </pc:spChg>
        <pc:spChg chg="add mod">
          <ac:chgData name="Toby Donaldson" userId="2e6e5431-bb17-4c41-9985-d39c50d83c73" providerId="ADAL" clId="{7F23DD3C-EE88-4E09-B912-3847A853AACE}" dt="2023-07-16T03:07:08.821" v="11624" actId="1076"/>
          <ac:spMkLst>
            <pc:docMk/>
            <pc:sldMk cId="2314176608" sldId="310"/>
            <ac:spMk id="3" creationId="{B619C13D-C559-C1BD-E9D4-BCD987ADDD46}"/>
          </ac:spMkLst>
        </pc:spChg>
        <pc:spChg chg="del mod">
          <ac:chgData name="Toby Donaldson" userId="2e6e5431-bb17-4c41-9985-d39c50d83c73" providerId="ADAL" clId="{7F23DD3C-EE88-4E09-B912-3847A853AACE}" dt="2023-07-12T04:52:09.100" v="5340" actId="21"/>
          <ac:spMkLst>
            <pc:docMk/>
            <pc:sldMk cId="2314176608" sldId="310"/>
            <ac:spMk id="3" creationId="{E7B8A566-F8D7-7602-9AF1-CD05C44240D3}"/>
          </ac:spMkLst>
        </pc:spChg>
        <pc:spChg chg="add mod">
          <ac:chgData name="Toby Donaldson" userId="2e6e5431-bb17-4c41-9985-d39c50d83c73" providerId="ADAL" clId="{7F23DD3C-EE88-4E09-B912-3847A853AACE}" dt="2023-07-14T03:54:07.576" v="6969"/>
          <ac:spMkLst>
            <pc:docMk/>
            <pc:sldMk cId="2314176608" sldId="310"/>
            <ac:spMk id="5" creationId="{6E06D570-7EC0-BCA6-EEA4-92B16DDA13D6}"/>
          </ac:spMkLst>
        </pc:spChg>
        <pc:spChg chg="add del mod">
          <ac:chgData name="Toby Donaldson" userId="2e6e5431-bb17-4c41-9985-d39c50d83c73" providerId="ADAL" clId="{7F23DD3C-EE88-4E09-B912-3847A853AACE}" dt="2023-07-12T04:52:12.458" v="5341" actId="21"/>
          <ac:spMkLst>
            <pc:docMk/>
            <pc:sldMk cId="2314176608" sldId="310"/>
            <ac:spMk id="7" creationId="{D823C29A-CAF1-752D-89F9-6227208991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9" creationId="{703B1DFD-B9B7-FD5C-5C08-C59127BC542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0" creationId="{4DDE7A12-92D5-9FD6-ECCC-F54F2B5C0E39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2" creationId="{0F3B2A71-16A7-5370-F454-0D85BB9F38B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3" creationId="{B543F044-BAFB-CAE9-ED69-EC63CF367E1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5" creationId="{25E948AC-FD99-629E-8E2F-A345B7E0FF6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6" creationId="{17B07A07-54B6-C6D9-9172-19A3A7F95148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8" creationId="{1D3AC101-BB8C-8B3C-1FE3-47DEF90A349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9" creationId="{3D2AD21F-E872-4A24-1F36-9B3761BC8093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3" creationId="{2B017463-9620-6F1F-E364-781F63CCD8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4" creationId="{26815C71-8E6A-07ED-DE4A-77F53E2658B6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7" creationId="{6C7CCA60-4E73-3DE9-0C50-EDA178C4246B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8" creationId="{FD43C2BB-5EB6-4393-8AEE-3061CFAD9721}"/>
          </ac:spMkLst>
        </pc:spChg>
        <pc:spChg chg="add del">
          <ac:chgData name="Toby Donaldson" userId="2e6e5431-bb17-4c41-9985-d39c50d83c73" providerId="ADAL" clId="{7F23DD3C-EE88-4E09-B912-3847A853AACE}" dt="2023-07-12T04:53:33.439" v="5351" actId="11529"/>
          <ac:spMkLst>
            <pc:docMk/>
            <pc:sldMk cId="2314176608" sldId="310"/>
            <ac:spMk id="33" creationId="{D2C86E1E-4DF7-55AF-B777-DE75E6CDADC4}"/>
          </ac:spMkLst>
        </pc:spChg>
        <pc:spChg chg="add mod">
          <ac:chgData name="Toby Donaldson" userId="2e6e5431-bb17-4c41-9985-d39c50d83c73" providerId="ADAL" clId="{7F23DD3C-EE88-4E09-B912-3847A853AACE}" dt="2023-07-12T04:53:45.186" v="5354" actId="208"/>
          <ac:spMkLst>
            <pc:docMk/>
            <pc:sldMk cId="2314176608" sldId="310"/>
            <ac:spMk id="34" creationId="{4DEBAC72-13A1-BD7D-B6D7-9A9870C972BB}"/>
          </ac:spMkLst>
        </pc:spChg>
        <pc:spChg chg="add mod">
          <ac:chgData name="Toby Donaldson" userId="2e6e5431-bb17-4c41-9985-d39c50d83c73" providerId="ADAL" clId="{7F23DD3C-EE88-4E09-B912-3847A853AACE}" dt="2023-07-12T04:55:51.055" v="5431" actId="1076"/>
          <ac:spMkLst>
            <pc:docMk/>
            <pc:sldMk cId="2314176608" sldId="310"/>
            <ac:spMk id="35" creationId="{41BEBF40-9532-00F3-9A9F-5E4C08DFFA77}"/>
          </ac:spMkLst>
        </pc:s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8" creationId="{72FE863C-FEEE-5DCE-705C-252E5D8DBD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1" creationId="{9839C711-D710-12AC-9FDB-2343783DD7CE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4" creationId="{AFE0B391-C419-8D33-8E6A-4F60AD56EC3D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7" creationId="{60FFA01C-A861-E6C6-FB05-69A54D6E5787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2" creationId="{44F05B46-4AEA-4423-98AD-0D46557C06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6" creationId="{5C3E2E62-FC40-7FB9-5CBC-9A306EB28A0F}"/>
          </ac:grpSpMkLst>
        </pc:grpChg>
        <pc:graphicFrameChg chg="add del mod modGraphic">
          <ac:chgData name="Toby Donaldson" userId="2e6e5431-bb17-4c41-9985-d39c50d83c73" providerId="ADAL" clId="{7F23DD3C-EE88-4E09-B912-3847A853AACE}" dt="2023-07-12T05:05:50.294" v="5619" actId="3680"/>
          <ac:graphicFrameMkLst>
            <pc:docMk/>
            <pc:sldMk cId="2314176608" sldId="310"/>
            <ac:graphicFrameMk id="38" creationId="{F1754EB9-1209-C394-559A-BAE8DECE371E}"/>
          </ac:graphicFrameMkLst>
        </pc:graphicFrameChg>
        <pc:graphicFrameChg chg="add del mod modGraphic">
          <ac:chgData name="Toby Donaldson" userId="2e6e5431-bb17-4c41-9985-d39c50d83c73" providerId="ADAL" clId="{7F23DD3C-EE88-4E09-B912-3847A853AACE}" dt="2023-07-12T05:12:05.643" v="5795" actId="21"/>
          <ac:graphicFrameMkLst>
            <pc:docMk/>
            <pc:sldMk cId="2314176608" sldId="310"/>
            <ac:graphicFrameMk id="39" creationId="{963F8210-02C5-4751-87F1-02C592947CA0}"/>
          </ac:graphicFrameMkLst>
        </pc:graphicFrameChg>
        <pc:cxnChg chg="add mod">
          <ac:chgData name="Toby Donaldson" userId="2e6e5431-bb17-4c41-9985-d39c50d83c73" providerId="ADAL" clId="{7F23DD3C-EE88-4E09-B912-3847A853AACE}" dt="2023-07-12T04:53:08.446" v="5349" actId="14100"/>
          <ac:cxnSpMkLst>
            <pc:docMk/>
            <pc:sldMk cId="2314176608" sldId="310"/>
            <ac:cxnSpMk id="20" creationId="{55AAB899-5FF0-E412-F987-1586C0620033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1" creationId="{4D6E5871-260A-6573-4C79-620C1EAD4470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5" creationId="{D2288840-40C5-2C40-1F7A-D342FC55871B}"/>
          </ac:cxnSpMkLst>
        </pc:cxnChg>
        <pc:cxnChg chg="add del mod">
          <ac:chgData name="Toby Donaldson" userId="2e6e5431-bb17-4c41-9985-d39c50d83c73" providerId="ADAL" clId="{7F23DD3C-EE88-4E09-B912-3847A853AACE}" dt="2023-07-12T04:52:56.390" v="5347" actId="21"/>
          <ac:cxnSpMkLst>
            <pc:docMk/>
            <pc:sldMk cId="2314176608" sldId="310"/>
            <ac:cxnSpMk id="29" creationId="{1656F977-AAAD-C586-DB60-3EC6D732A7FF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30" creationId="{44CA07CF-E60C-D04D-BE9A-BEB904DCFA83}"/>
          </ac:cxnSpMkLst>
        </pc:cxnChg>
        <pc:cxnChg chg="add">
          <ac:chgData name="Toby Donaldson" userId="2e6e5431-bb17-4c41-9985-d39c50d83c73" providerId="ADAL" clId="{7F23DD3C-EE88-4E09-B912-3847A853AACE}" dt="2023-07-12T04:56:00.290" v="5432" actId="11529"/>
          <ac:cxnSpMkLst>
            <pc:docMk/>
            <pc:sldMk cId="2314176608" sldId="310"/>
            <ac:cxnSpMk id="37" creationId="{25BC559F-149C-7A4F-C6A4-ADFDD1256264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964150" sldId="311"/>
        </pc:sldMkLst>
      </pc:sldChg>
      <pc:sldChg chg="addSp delSp modSp add mod ord">
        <pc:chgData name="Toby Donaldson" userId="2e6e5431-bb17-4c41-9985-d39c50d83c73" providerId="ADAL" clId="{7F23DD3C-EE88-4E09-B912-3847A853AACE}" dt="2023-07-16T03:09:03.637" v="11640" actId="20577"/>
        <pc:sldMkLst>
          <pc:docMk/>
          <pc:sldMk cId="3630375092" sldId="311"/>
        </pc:sldMkLst>
        <pc:spChg chg="mod">
          <ac:chgData name="Toby Donaldson" userId="2e6e5431-bb17-4c41-9985-d39c50d83c73" providerId="ADAL" clId="{7F23DD3C-EE88-4E09-B912-3847A853AACE}" dt="2023-07-14T03:54:03.847" v="6968"/>
          <ac:spMkLst>
            <pc:docMk/>
            <pc:sldMk cId="3630375092" sldId="311"/>
            <ac:spMk id="5" creationId="{6E06D570-7EC0-BCA6-EEA4-92B16DDA13D6}"/>
          </ac:spMkLst>
        </pc:spChg>
        <pc:spChg chg="add mod">
          <ac:chgData name="Toby Donaldson" userId="2e6e5431-bb17-4c41-9985-d39c50d83c73" providerId="ADAL" clId="{7F23DD3C-EE88-4E09-B912-3847A853AACE}" dt="2023-07-16T03:09:03.637" v="11640" actId="20577"/>
          <ac:spMkLst>
            <pc:docMk/>
            <pc:sldMk cId="3630375092" sldId="311"/>
            <ac:spMk id="6" creationId="{42E77FD3-5028-CE4A-C09A-C418F4306C75}"/>
          </ac:spMkLst>
        </pc:spChg>
        <pc:spChg chg="add mod">
          <ac:chgData name="Toby Donaldson" userId="2e6e5431-bb17-4c41-9985-d39c50d83c73" providerId="ADAL" clId="{7F23DD3C-EE88-4E09-B912-3847A853AACE}" dt="2023-07-16T03:07:59.320" v="11629" actId="14100"/>
          <ac:spMkLst>
            <pc:docMk/>
            <pc:sldMk cId="3630375092" sldId="311"/>
            <ac:spMk id="7" creationId="{1AD3E005-ADCA-252E-F106-9616F5BDE452}"/>
          </ac:spMkLst>
        </pc:spChg>
        <pc:spChg chg="add mod">
          <ac:chgData name="Toby Donaldson" userId="2e6e5431-bb17-4c41-9985-d39c50d83c73" providerId="ADAL" clId="{7F23DD3C-EE88-4E09-B912-3847A853AACE}" dt="2023-07-16T03:08:27.441" v="11636" actId="14100"/>
          <ac:spMkLst>
            <pc:docMk/>
            <pc:sldMk cId="3630375092" sldId="311"/>
            <ac:spMk id="29" creationId="{97764E12-F462-72B7-6D5F-09E277D36A1B}"/>
          </ac:spMkLst>
        </pc:spChg>
        <pc:spChg chg="mod">
          <ac:chgData name="Toby Donaldson" userId="2e6e5431-bb17-4c41-9985-d39c50d83c73" providerId="ADAL" clId="{7F23DD3C-EE88-4E09-B912-3847A853AACE}" dt="2023-07-12T04:56:37.535" v="5439" actId="14100"/>
          <ac:spMkLst>
            <pc:docMk/>
            <pc:sldMk cId="3630375092" sldId="311"/>
            <ac:spMk id="34" creationId="{4DEBAC72-13A1-BD7D-B6D7-9A9870C972BB}"/>
          </ac:spMkLst>
        </pc:spChg>
        <pc:spChg chg="del">
          <ac:chgData name="Toby Donaldson" userId="2e6e5431-bb17-4c41-9985-d39c50d83c73" providerId="ADAL" clId="{7F23DD3C-EE88-4E09-B912-3847A853AACE}" dt="2023-07-12T04:56:44.281" v="5441" actId="21"/>
          <ac:spMkLst>
            <pc:docMk/>
            <pc:sldMk cId="3630375092" sldId="311"/>
            <ac:spMk id="35" creationId="{41BEBF40-9532-00F3-9A9F-5E4C08DFFA77}"/>
          </ac:spMkLst>
        </pc:s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8" creationId="{72FE863C-FEEE-5DCE-705C-252E5D8DBD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1" creationId="{9839C711-D710-12AC-9FDB-2343783DD7CE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4" creationId="{AFE0B391-C419-8D33-8E6A-4F60AD56EC3D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7" creationId="{60FFA01C-A861-E6C6-FB05-69A54D6E5787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2" creationId="{44F05B46-4AEA-4423-98AD-0D46557C06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6" creationId="{5C3E2E62-FC40-7FB9-5CBC-9A306EB28A0F}"/>
          </ac:grpSpMkLst>
        </pc:grpChg>
        <pc:graphicFrameChg chg="add mod modGraphic">
          <ac:chgData name="Toby Donaldson" userId="2e6e5431-bb17-4c41-9985-d39c50d83c73" providerId="ADAL" clId="{7F23DD3C-EE88-4E09-B912-3847A853AACE}" dt="2023-07-12T05:12:13.491" v="5796" actId="1076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graphicFrameChg chg="add del mod">
          <ac:chgData name="Toby Donaldson" userId="2e6e5431-bb17-4c41-9985-d39c50d83c73" providerId="ADAL" clId="{7F23DD3C-EE88-4E09-B912-3847A853AACE}" dt="2023-07-12T05:12:02.325" v="5794" actId="21"/>
          <ac:graphicFrameMkLst>
            <pc:docMk/>
            <pc:sldMk cId="3630375092" sldId="311"/>
            <ac:graphicFrameMk id="7" creationId="{B99846D7-ABA4-03DC-E2D5-2E0EFC49F88A}"/>
          </ac:graphicFrameMkLst>
        </pc:graphicFrameChg>
        <pc:cxnChg chg="mod">
          <ac:chgData name="Toby Donaldson" userId="2e6e5431-bb17-4c41-9985-d39c50d83c73" providerId="ADAL" clId="{7F23DD3C-EE88-4E09-B912-3847A853AACE}" dt="2023-07-16T03:08:55.511" v="11639" actId="14100"/>
          <ac:cxnSpMkLst>
            <pc:docMk/>
            <pc:sldMk cId="3630375092" sldId="311"/>
            <ac:cxnSpMk id="20" creationId="{55AAB899-5FF0-E412-F987-1586C0620033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1" creationId="{4D6E5871-260A-6573-4C79-620C1EAD4470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5" creationId="{D2288840-40C5-2C40-1F7A-D342FC55871B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30" creationId="{44CA07CF-E60C-D04D-BE9A-BEB904DCFA83}"/>
          </ac:cxnSpMkLst>
        </pc:cxnChg>
        <pc:cxnChg chg="del">
          <ac:chgData name="Toby Donaldson" userId="2e6e5431-bb17-4c41-9985-d39c50d83c73" providerId="ADAL" clId="{7F23DD3C-EE88-4E09-B912-3847A853AACE}" dt="2023-07-12T04:56:40.253" v="5440" actId="21"/>
          <ac:cxnSpMkLst>
            <pc:docMk/>
            <pc:sldMk cId="3630375092" sldId="311"/>
            <ac:cxnSpMk id="37" creationId="{25BC559F-149C-7A4F-C6A4-ADFDD1256264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6T05:50:41.277" v="12166" actId="20577"/>
        <pc:sldMkLst>
          <pc:docMk/>
          <pc:sldMk cId="2270319643" sldId="312"/>
        </pc:sldMkLst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2" creationId="{75BC423C-1567-A0B7-D698-39A3A67C106D}"/>
          </ac:spMkLst>
        </pc:spChg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3" creationId="{24639862-3915-4790-235B-3F4EC32A604F}"/>
          </ac:spMkLst>
        </pc:spChg>
        <pc:spChg chg="mod ord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4" creationId="{520CFAFF-0560-58C9-340C-08B1A71B4B4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6" creationId="{3A671518-98CC-C793-3432-34B5A0B8C684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7" creationId="{BCB8AC86-0F98-FFAB-00FC-7E1D316BA30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9" creationId="{CA3BAF88-4080-810F-2CC4-60FCE17938CD}"/>
          </ac:spMkLst>
        </pc:spChg>
        <pc:spChg chg="add mod">
          <ac:chgData name="Toby Donaldson" userId="2e6e5431-bb17-4c41-9985-d39c50d83c73" providerId="ADAL" clId="{7F23DD3C-EE88-4E09-B912-3847A853AACE}" dt="2023-07-16T05:49:42.322" v="12072" actId="14100"/>
          <ac:spMkLst>
            <pc:docMk/>
            <pc:sldMk cId="2270319643" sldId="312"/>
            <ac:spMk id="10" creationId="{BCFBB46F-FC71-18A4-FDA7-208FAF7C2B2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0" creationId="{BED4034E-A0B9-0822-A9B9-C9219C7123FE}"/>
          </ac:spMkLst>
        </pc:spChg>
        <pc:spChg chg="add mod">
          <ac:chgData name="Toby Donaldson" userId="2e6e5431-bb17-4c41-9985-d39c50d83c73" providerId="ADAL" clId="{7F23DD3C-EE88-4E09-B912-3847A853AACE}" dt="2023-07-16T05:50:41.277" v="12166" actId="20577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2" creationId="{213522D0-4F91-CF53-F96E-C078C2F1A56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3" creationId="{E75E3A65-C2B5-F2B9-6E28-2365D799656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5" creationId="{FA159125-C249-6260-476C-89F3A7D952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6" creationId="{EC7B14D1-DD1F-E29C-8210-409B4DF1ABF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8" creationId="{FF3B2495-1EA6-4447-DC7C-0766E80E7F1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9" creationId="{1DA76780-3FC9-373A-694F-B18B25F8321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1" creationId="{48B8A234-A1E5-BF0B-B178-733891805F1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2" creationId="{5C73285F-5384-5637-55C0-023F1D13B58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4" creationId="{84E167A4-79E2-5FE6-E9C1-F1987A11817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5" creationId="{0FF34409-C0BC-6F71-C188-985DA89022D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7" creationId="{2F2BC0A7-08D5-5899-BBC6-C46CF5EED7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8" creationId="{2A454801-01E3-B986-540F-A52C3AD4484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0" creationId="{F1093F7F-BFD9-9B89-8AC2-BEBE5719BA8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1" creationId="{FA3CB66E-835F-9A38-CF48-1CAED714675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3" creationId="{9495BD5A-27AF-781F-92EF-3DB7521CD64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4" creationId="{8369B0E0-AFDE-DF11-ECDA-FF7F26CFEC2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6" creationId="{F3253B15-70C9-9DED-B70D-55FB0B67425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7" creationId="{585D71C2-F325-9ABB-89EB-A72AF032F90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9" creationId="{0E42B2D2-6D35-9395-D42F-1B5273EE85B8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0" creationId="{3ADBE02F-297F-F39D-F932-E4A32A76B18C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2" creationId="{8AAA35E5-C8A9-532A-4A38-4DD72AB8537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3" creationId="{2F6C0E5B-4455-97CE-325D-2439D59C8A3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5" creationId="{55643BDB-7256-AE0F-F083-6255298FCED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6" creationId="{F300721E-8785-4BCA-E3F6-1A9BDAD09D9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8" creationId="{243E12F3-BB2E-CD0F-F36A-7F4AD510C7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9" creationId="{5C01ACBE-4745-2047-C068-442827BBEAD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1" creationId="{EB3BF5DA-8C93-6379-9F7C-12181E626A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2" creationId="{BFAFEB15-BA7E-A122-1B23-F1B901C0E43B}"/>
          </ac:spMkLst>
        </pc:spChg>
        <pc:spChg chg="add mod">
          <ac:chgData name="Toby Donaldson" userId="2e6e5431-bb17-4c41-9985-d39c50d83c73" providerId="ADAL" clId="{7F23DD3C-EE88-4E09-B912-3847A853AACE}" dt="2023-07-14T04:08:06.557" v="7248" actId="113"/>
          <ac:spMkLst>
            <pc:docMk/>
            <pc:sldMk cId="2270319643" sldId="312"/>
            <ac:spMk id="54" creationId="{9DD24AA9-7CBE-08F1-AA5C-FE35D8564212}"/>
          </ac:spMkLst>
        </pc:spChg>
        <pc:spChg chg="add mod">
          <ac:chgData name="Toby Donaldson" userId="2e6e5431-bb17-4c41-9985-d39c50d83c73" providerId="ADAL" clId="{7F23DD3C-EE88-4E09-B912-3847A853AACE}" dt="2023-07-16T05:50:09.030" v="12080" actId="20577"/>
          <ac:spMkLst>
            <pc:docMk/>
            <pc:sldMk cId="2270319643" sldId="312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4:44:29.005" v="8527" actId="20577"/>
          <ac:spMkLst>
            <pc:docMk/>
            <pc:sldMk cId="2270319643" sldId="312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4:44:32.801" v="8528" actId="20577"/>
          <ac:spMkLst>
            <pc:docMk/>
            <pc:sldMk cId="2270319643" sldId="312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4:44:36.721" v="8529" actId="20577"/>
          <ac:spMkLst>
            <pc:docMk/>
            <pc:sldMk cId="2270319643" sldId="312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3" creationId="{B2CB18DF-6437-8B47-DD37-F712C2DB5D49}"/>
          </ac:spMkLst>
        </pc:s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" creationId="{6349C911-C85C-D2CC-C8F2-9BCC0B8A680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8" creationId="{FEDEB27F-3015-2F3E-1A25-2F9E778FD0C6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1" creationId="{4386B55B-B7E6-E697-FE9A-3D7ADEFF40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4" creationId="{977201CE-5F3A-0CC2-7B73-5E0A081F90FF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7" creationId="{032B8532-3205-9C47-A853-AB7A2DCD488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0" creationId="{55166E16-0E2A-51DA-BE08-C95E7C20727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3" creationId="{7209307F-DFA5-E7F3-6FFF-7F01E1D6DB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6" creationId="{3ECC9D7D-FDA1-119B-0276-06A86DDB0B8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9" creationId="{9A1972D6-253C-E76E-4794-0F935121EB7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2" creationId="{E171271B-6C82-91E7-4FEF-B0593C442D2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5" creationId="{CE1EAFB4-79E8-8D4D-BE95-912A3BFCD34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8" creationId="{9EFB5808-4F12-4EE4-D8B9-E8910753212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1" creationId="{BFF98E3B-AFB0-2F3F-D784-978D657A254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4" creationId="{6EA034FB-4984-CAB4-3AFE-E99324FACF63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7" creationId="{1CE30B3C-CBE9-12D1-7BCB-700ACF97C0F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0" creationId="{9477BEC1-CA02-BE54-E758-E8EFD51DA0C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37" creationId="{992225F3-C120-81A4-11F7-6D75EA80AAD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0" creationId="{61424559-3F7F-9A74-B06B-BF102BCA3DA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3" creationId="{B68E3897-16E5-6EE0-862D-2942BAA3443E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6" creationId="{E199B747-6625-FC76-C0BC-D415A81401B6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9" creationId="{4FCBFFA3-0A69-F0E1-D941-2DC7D0A42C5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2" creationId="{51302ADB-48B1-BAAA-6008-0110202914D5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5" creationId="{31FC9B11-B10E-29B6-A563-5B3D1A45F25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8" creationId="{7A395577-29B6-B020-9C90-F6196A6B8F7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61" creationId="{DE20EED9-79F8-14CE-A3E7-4FBFD7D4EC98}"/>
          </ac:grpSpMkLst>
        </pc:grp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3" creationId="{36B9DCDD-8D3A-3C1F-C522-139D9C94779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5" creationId="{2C0F69FF-2A50-BCC4-FA7F-6C827108211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8" creationId="{4C527795-F1F1-E148-BFF1-F9A1E9DA9002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1" creationId="{B94C5B56-DF37-001A-2A75-520B305C9ED6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4" creationId="{049AC3E0-3A6F-0CD5-C5A7-E37AA45D677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7" creationId="{307E8E2B-4BF8-D52D-D122-FD1DF330DD98}"/>
          </ac:cxnSpMkLst>
        </pc:cxnChg>
        <pc:cxnChg chg="add del mod">
          <ac:chgData name="Toby Donaldson" userId="2e6e5431-bb17-4c41-9985-d39c50d83c73" providerId="ADAL" clId="{7F23DD3C-EE88-4E09-B912-3847A853AACE}" dt="2023-07-12T05:20:39.563" v="5917" actId="21"/>
          <ac:cxnSpMkLst>
            <pc:docMk/>
            <pc:sldMk cId="2270319643" sldId="312"/>
            <ac:cxnSpMk id="68" creationId="{C66BFC56-9583-986E-856D-BC42033E165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1" creationId="{995C7582-490D-0FD1-4369-04446C2DCEF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2" creationId="{220BD0B1-E5F8-76E5-07B3-F2C64062E285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79" creationId="{52D5274C-E099-734A-4DC0-F3B95358C6F2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80" creationId="{960EF326-749D-91E1-0082-67639E90BFC9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1" creationId="{FBE3714A-FBBA-3840-082C-CDD5AD107EB0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2" creationId="{C756C34D-9D22-473F-35DF-DD43F7E1A5F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3" creationId="{5BC681A0-E28D-8AF5-BA76-83F3A663F881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0" creationId="{AD9DEEBE-3175-95CF-89B5-4297097AEC27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1" creationId="{35253BCF-4742-BCFD-F25E-C3EFC322257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2" creationId="{695B32D6-B64B-8DB4-C988-0840F3A3FEF7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3" creationId="{FA863FD8-12E1-65B1-AE00-55E8956B94A2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4" creationId="{6E19986E-1C5E-F7D9-5CF4-005D11C30770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5" creationId="{B644B8C2-8F7F-1B0A-9292-F9E0DBB5B44C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6" creationId="{EEEF9047-359A-1BF4-54AD-4741EF26F48B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7" creationId="{3B443F35-87C5-64CB-FB46-348ECB1609E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2" creationId="{7B9E3222-C02E-4627-44F6-C58090C9E3B3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3" creationId="{A713B106-D51F-2752-811E-BDC44746EE5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4" creationId="{AD3C0B2C-EC5A-BCF4-032E-861128E6E03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5" creationId="{0A5D676D-BB45-87C2-607D-81A90FCC979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4" creationId="{AC08AC8A-3C35-15DB-859D-4DE5916DBFA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5" creationId="{0239F820-6588-CA6D-3031-F803ADB4FAC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6" creationId="{F5842395-9F63-F117-CFE0-0243BE3C522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7" creationId="{25D5EA5D-B804-F7E5-E6DB-A6C20D7F6EF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4" creationId="{D8DFFA96-32A6-0EB9-8AC1-5D60F6090DE8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5" creationId="{C5235395-D026-A284-D2D7-16DB7D4E69A5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6" creationId="{235FC732-B0F8-8A07-C8FE-87F62CA0DF0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7" creationId="{5635944C-2DF5-4A2F-B583-C84D7EA4343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8" creationId="{74997830-869C-A498-B1E4-25D44B20110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9" creationId="{D9D6C8A4-72CD-6C9E-2F17-25D96F53BD40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0" creationId="{E9A087E3-E211-68E5-0C1C-1E7F7EA2AC3A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1" creationId="{8A12C48D-7518-736B-AE1F-F97F763F9F6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2" creationId="{46B913CB-4A94-B19B-E062-B526C587CB6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3" creationId="{91B97B68-0C53-06F0-A0D4-86BC93417277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4" creationId="{36D307B7-BC34-5D9D-140B-53C021A308E9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314400209" sldId="312"/>
        </pc:sldMkLst>
      </pc:sldChg>
      <pc:sldChg chg="addSp delSp modSp add mod">
        <pc:chgData name="Toby Donaldson" userId="2e6e5431-bb17-4c41-9985-d39c50d83c73" providerId="ADAL" clId="{7F23DD3C-EE88-4E09-B912-3847A853AACE}" dt="2023-07-12T05:37:20.217" v="6318" actId="1076"/>
        <pc:sldMkLst>
          <pc:docMk/>
          <pc:sldMk cId="1369596104" sldId="313"/>
        </pc:sldMkLst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" creationId="{64C3D256-4A87-4AD2-53D1-326EE5AFE96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8" creationId="{0EFEC6D5-08D2-077A-EBBC-4479D0E601BA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0" creationId="{C4F819CA-FB24-82D6-FEDB-EADC98E4DFB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1" creationId="{F9AE8534-3D17-D5A1-4D0F-607DF6086FE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3" creationId="{47BF3051-02B0-408E-11BF-07A9FB1B5B6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4" creationId="{12893D66-76B5-41AD-9330-AFA9AB13E2BF}"/>
          </ac:spMkLst>
        </pc:spChg>
        <pc:spChg chg="mod">
          <ac:chgData name="Toby Donaldson" userId="2e6e5431-bb17-4c41-9985-d39c50d83c73" providerId="ADAL" clId="{7F23DD3C-EE88-4E09-B912-3847A853AACE}" dt="2023-07-12T05:36:41.257" v="6314" actId="20577"/>
          <ac:spMkLst>
            <pc:docMk/>
            <pc:sldMk cId="1369596104" sldId="313"/>
            <ac:spMk id="16" creationId="{0FF40970-3662-06B2-6054-CF2AEF47E9F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7" creationId="{AE3B6D12-932F-7F8F-6D0A-6A10886F3165}"/>
          </ac:spMkLst>
        </pc:spChg>
        <pc:spChg chg="mod">
          <ac:chgData name="Toby Donaldson" userId="2e6e5431-bb17-4c41-9985-d39c50d83c73" providerId="ADAL" clId="{7F23DD3C-EE88-4E09-B912-3847A853AACE}" dt="2023-07-12T05:36:44.013" v="6315" actId="20577"/>
          <ac:spMkLst>
            <pc:docMk/>
            <pc:sldMk cId="1369596104" sldId="313"/>
            <ac:spMk id="19" creationId="{388DE337-67F5-767E-72EB-003F594CD5C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0" creationId="{D77628F0-31EC-0579-1B77-A051AF3B1286}"/>
          </ac:spMkLst>
        </pc:spChg>
        <pc:spChg chg="mod">
          <ac:chgData name="Toby Donaldson" userId="2e6e5431-bb17-4c41-9985-d39c50d83c73" providerId="ADAL" clId="{7F23DD3C-EE88-4E09-B912-3847A853AACE}" dt="2023-07-12T05:36:46.240" v="6316" actId="20577"/>
          <ac:spMkLst>
            <pc:docMk/>
            <pc:sldMk cId="1369596104" sldId="313"/>
            <ac:spMk id="22" creationId="{39CCD703-E954-F342-E6B6-BFC23CE63D5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3" creationId="{F4FD81E1-3FE9-0795-C836-2958773A8D8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5" creationId="{F237DA1F-9647-4D71-4F71-0A1587A88F8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6" creationId="{50C15893-D106-10D6-94AC-C895FBBFFD11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8" creationId="{83EEAE61-2BE1-9A1B-F848-91BC7E21177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9" creationId="{8B8EA777-DCD8-45EF-237A-3723BC38E22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1" creationId="{1FC0B5EF-0268-235C-8C32-913321B3260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2" creationId="{63060650-F14F-E75A-0836-F023B3FAA79B}"/>
          </ac:spMkLst>
        </pc:s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" creationId="{5240753A-EF0B-4156-2DC5-E0DA49B5E3E5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9" creationId="{BB78AE62-9E2A-DCAB-35F9-488FDFCE86AB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2" creationId="{3C41D637-1BAC-E94A-6687-6BDB4EFA334C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5" creationId="{CCC58558-1D34-C3B8-EC52-1739421F1810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8" creationId="{94A7D54A-318E-58CA-824C-2F791AF5892F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1" creationId="{C50262FB-BD33-DACD-0C8E-FD7A992528D9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4" creationId="{D1D9AD96-F8E7-FC30-018F-BAF5B232EAA7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7" creationId="{CDF273B7-80C4-048F-A2F4-95E7C63A36CE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30" creationId="{54FA32E8-C34C-6302-BF8F-9D6E8F563894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5" creationId="{20244226-862C-C144-5BD5-E8BFEC1AA5E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8" creationId="{637EC87A-4E39-6926-1A30-903E9D81018B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1" creationId="{3449978C-C6AE-9C0C-4FD6-101E4BB7991A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4" creationId="{74B028C2-13FC-982A-AB51-DE91E9776E6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9" creationId="{6FD5913F-E45D-FCCA-6F4F-92E1091D27D0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93" creationId="{D9EE1535-8C82-7851-07A1-9EA20B75989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3" creationId="{E1C8BC91-E904-9A48-C2A8-14201ACE867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6" creationId="{0C8A9CC0-D8D0-05BE-6453-AC0A44E0E4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9" creationId="{8E50E7FC-CA23-B455-804B-AFF127C821C1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2" creationId="{950DD988-8BC1-FED6-566C-EB6E003A3460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5" creationId="{E5627F10-F919-3A86-C528-33449F0BDB7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8" creationId="{431DF8CD-2D1A-8DC0-7CCD-4A8882D5A38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1" creationId="{71FF13A8-B344-5E51-5E38-84D3125D9A9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4" creationId="{58555B27-38B6-B0EC-E4AE-72EA3BF76BAE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7" creationId="{75F95F92-0088-D3D0-A0E9-5C930F3C4A0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0" creationId="{63BA35D6-043D-BEE7-81B4-A2CFA44AEC1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3" creationId="{DED100B5-0E7D-3C96-928F-83BF420DA56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6" creationId="{73A344C2-95AA-BF75-AA7C-09680C65524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9" creationId="{96ED82E9-890B-376D-39AC-3C4BCEE3B686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2" creationId="{28F43E9B-3980-7B6E-1985-A19446834A03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5" creationId="{18AD8F0B-CF4C-DECE-6C33-8F93F2BB66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8" creationId="{151427D0-A2DD-04A2-74DA-9E5E86CE6622}"/>
          </ac:grpSpMkLst>
        </pc:grp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5" creationId="{8B9EC16F-2571-9F27-4C70-F9D20BDD8251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6" creationId="{7C520529-1FAA-E78F-187F-9A73FC68155D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7" creationId="{BEF9123D-6AB3-E866-1AF5-D2758FCFD9DC}"/>
          </ac:picMkLst>
        </pc:pic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3" creationId="{76F2133F-767D-C539-ECD2-18BB3485F1CE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4" creationId="{3C9F3C4A-8D92-4C31-D567-A1E7CA2DC408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5" creationId="{DD8535F3-5E0C-BEBD-7AE8-6AF5790488B2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6" creationId="{E7A16E8A-5135-7F46-1D6F-D62A4E8F6B6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7" creationId="{0401DBD0-17AF-862F-D4B2-1FFEE620B4E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8" creationId="{60282F20-E940-8835-562B-5D116BDC3B8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9" creationId="{416E11CD-CE03-F4B6-4A55-9E33F6D9904F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0" creationId="{3815325A-3E7F-897A-BE69-5BBB3BF640E4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1" creationId="{72899E07-BC0E-0AD2-8362-1D2E692C8DC9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2" creationId="{E6603D9E-A09B-4661-4BF2-37CD219ED88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3" creationId="{051AF67C-9F8F-CE24-1897-C2DDA85215C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4" creationId="{485C8FDA-558E-5DA3-F94C-356487E2AE32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7" creationId="{4F2B8D47-B4EB-3915-6540-41A7337E5869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8" creationId="{3DCF2163-A29F-19E9-8AD9-810BA2634A2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2" creationId="{F9F437C4-A120-A893-1AB0-AF3307C615FE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6" creationId="{1ABD69DB-19A0-955B-06B3-A773000BC26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7" creationId="{9DE8AFEA-2B47-E23E-ADD1-4092C919DCF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1" creationId="{42CC81FF-3F4A-93AF-6E57-15AD6E31436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2" creationId="{B191FFB0-BF53-2D41-3738-2997FBC8DD2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3" creationId="{83F3EA91-5A4E-916B-328F-5A44A4E76021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4" creationId="{9F56C91F-A96C-5165-1CE0-5CE16B3870D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5" creationId="{97B08E0F-EF25-0C86-2A08-7D1CFD4B83A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6" creationId="{0ABDA9B6-7AE6-3D4E-9A1F-D070EA44B5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7" creationId="{74C07246-C41F-1699-97AA-3A7AE3D88D5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8" creationId="{E865090A-D56A-4BFF-1B2D-D6466A94835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9" creationId="{20E169EF-15EE-5A54-74DD-47C27E9AA40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0" creationId="{39405E6E-ADC4-9E38-1DE1-BE3B7E67EA2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1" creationId="{B3F28178-BC1F-888D-9145-A27F7414CBF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2" creationId="{BC168DA4-8D4E-8591-EFEB-C34BDCDE54D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3" creationId="{1AE2B899-AA2F-0D04-C2B0-D21784215B4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4" creationId="{019EBFF8-7217-4BF4-7063-8D43418E5DB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5" creationId="{4E3B7363-D5E2-6E95-20FD-6A42168C99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6" creationId="{1BE0D19C-C5C4-BC50-2784-7287074109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7" creationId="{26B23187-5E45-62C0-BFA7-0FC15D21AA58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8" creationId="{BAA6D4A1-2023-A894-CB35-720B4CD2A0C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9" creationId="{D10EC6FE-8E5C-F78D-2535-35DB1F72441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0" creationId="{19F0A82F-76CD-4653-3F7A-7DEEF1366E33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1" creationId="{5CBD941A-817A-97B3-019D-4D5C67099E8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2" creationId="{7AE11A2E-1432-14C9-432F-D53101D9F2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3" creationId="{FEEDF183-9981-2617-8F3B-36BC6455942A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4" creationId="{6D937774-1850-AD58-2879-D7CC77FC9537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110352610" sldId="313"/>
        </pc:sldMkLst>
      </pc:sldChg>
      <pc:sldChg chg="addSp delSp modSp add mod">
        <pc:chgData name="Toby Donaldson" userId="2e6e5431-bb17-4c41-9985-d39c50d83c73" providerId="ADAL" clId="{7F23DD3C-EE88-4E09-B912-3847A853AACE}" dt="2023-07-16T05:51:54.439" v="12176" actId="20577"/>
        <pc:sldMkLst>
          <pc:docMk/>
          <pc:sldMk cId="157484345" sldId="314"/>
        </pc:sldMkLst>
        <pc:spChg chg="add mod">
          <ac:chgData name="Toby Donaldson" userId="2e6e5431-bb17-4c41-9985-d39c50d83c73" providerId="ADAL" clId="{7F23DD3C-EE88-4E09-B912-3847A853AACE}" dt="2023-07-16T05:51:54.439" v="12176" actId="20577"/>
          <ac:spMkLst>
            <pc:docMk/>
            <pc:sldMk cId="157484345" sldId="314"/>
            <ac:spMk id="3" creationId="{00D49329-4D30-DBDB-787D-37E8F4E8809A}"/>
          </ac:spMkLst>
        </pc:spChg>
        <pc:spChg chg="add del mod">
          <ac:chgData name="Toby Donaldson" userId="2e6e5431-bb17-4c41-9985-d39c50d83c73" providerId="ADAL" clId="{7F23DD3C-EE88-4E09-B912-3847A853AACE}" dt="2023-07-14T04:07:28.722" v="7236" actId="21"/>
          <ac:spMkLst>
            <pc:docMk/>
            <pc:sldMk cId="157484345" sldId="314"/>
            <ac:spMk id="13" creationId="{2D9E4C60-A662-1644-643C-F9C63EAC4C47}"/>
          </ac:spMkLst>
        </pc:spChg>
        <pc:spChg chg="add del mod">
          <ac:chgData name="Toby Donaldson" userId="2e6e5431-bb17-4c41-9985-d39c50d83c73" providerId="ADAL" clId="{7F23DD3C-EE88-4E09-B912-3847A853AACE}" dt="2023-07-14T03:56:31.991" v="7019" actId="21"/>
          <ac:spMkLst>
            <pc:docMk/>
            <pc:sldMk cId="157484345" sldId="314"/>
            <ac:spMk id="14" creationId="{B0A0CF73-DF0F-1E35-05BC-159B1C01A692}"/>
          </ac:spMkLst>
        </pc:spChg>
        <pc:spChg chg="add mod">
          <ac:chgData name="Toby Donaldson" userId="2e6e5431-bb17-4c41-9985-d39c50d83c73" providerId="ADAL" clId="{7F23DD3C-EE88-4E09-B912-3847A853AACE}" dt="2023-07-14T03:58:39.887" v="7206" actId="1076"/>
          <ac:spMkLst>
            <pc:docMk/>
            <pc:sldMk cId="157484345" sldId="314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0.677" v="7249" actId="113"/>
          <ac:spMkLst>
            <pc:docMk/>
            <pc:sldMk cId="157484345" sldId="314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09:43.520" v="7275" actId="113"/>
          <ac:spMkLst>
            <pc:docMk/>
            <pc:sldMk cId="157484345" sldId="314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42.181" v="8530" actId="20577"/>
          <ac:spMkLst>
            <pc:docMk/>
            <pc:sldMk cId="157484345" sldId="31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46.127" v="8531" actId="20577"/>
          <ac:spMkLst>
            <pc:docMk/>
            <pc:sldMk cId="157484345" sldId="31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4:49.463" v="8532" actId="20577"/>
          <ac:spMkLst>
            <pc:docMk/>
            <pc:sldMk cId="157484345" sldId="314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61" creationId="{DE20EED9-79F8-14CE-A3E7-4FBFD7D4EC98}"/>
          </ac:grpSpMkLst>
        </pc:grpChg>
        <pc:picChg chg="add mod">
          <ac:chgData name="Toby Donaldson" userId="2e6e5431-bb17-4c41-9985-d39c50d83c73" providerId="ADAL" clId="{7F23DD3C-EE88-4E09-B912-3847A853AACE}" dt="2023-07-12T05:44:04.926" v="6896" actId="1076"/>
          <ac:picMkLst>
            <pc:docMk/>
            <pc:sldMk cId="157484345" sldId="314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3:55:30.861" v="6979" actId="11529"/>
          <ac:cxnSpMkLst>
            <pc:docMk/>
            <pc:sldMk cId="157484345" sldId="314"/>
            <ac:cxnSpMk id="6" creationId="{F140C027-469A-C610-A8E9-7EA167EE0B4C}"/>
          </ac:cxnSpMkLst>
        </pc:cxnChg>
        <pc:cxnChg chg="add mod">
          <ac:chgData name="Toby Donaldson" userId="2e6e5431-bb17-4c41-9985-d39c50d83c73" providerId="ADAL" clId="{7F23DD3C-EE88-4E09-B912-3847A853AACE}" dt="2023-07-14T03:55:37.623" v="6981" actId="14100"/>
          <ac:cxnSpMkLst>
            <pc:docMk/>
            <pc:sldMk cId="157484345" sldId="314"/>
            <ac:cxnSpMk id="8" creationId="{D4E2B469-0675-2241-FE22-1567C2DB4BBD}"/>
          </ac:cxnSpMkLst>
        </pc:cxnChg>
        <pc:cxnChg chg="add mod">
          <ac:chgData name="Toby Donaldson" userId="2e6e5431-bb17-4c41-9985-d39c50d83c73" providerId="ADAL" clId="{7F23DD3C-EE88-4E09-B912-3847A853AACE}" dt="2023-07-14T03:55:50.508" v="6984" actId="14100"/>
          <ac:cxnSpMkLst>
            <pc:docMk/>
            <pc:sldMk cId="157484345" sldId="314"/>
            <ac:cxnSpMk id="10" creationId="{D85C732A-4ACF-A7EE-C928-D59B1F7AAD05}"/>
          </ac:cxnSpMkLst>
        </pc:cxnChg>
        <pc:cxnChg chg="add mod">
          <ac:chgData name="Toby Donaldson" userId="2e6e5431-bb17-4c41-9985-d39c50d83c73" providerId="ADAL" clId="{7F23DD3C-EE88-4E09-B912-3847A853AACE}" dt="2023-07-14T03:58:43.147" v="7207" actId="14100"/>
          <ac:cxnSpMkLst>
            <pc:docMk/>
            <pc:sldMk cId="157484345" sldId="314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96680121" sldId="314"/>
        </pc:sldMkLst>
      </pc:sldChg>
      <pc:sldChg chg="addSp delSp modSp add mod">
        <pc:chgData name="Toby Donaldson" userId="2e6e5431-bb17-4c41-9985-d39c50d83c73" providerId="ADAL" clId="{7F23DD3C-EE88-4E09-B912-3847A853AACE}" dt="2023-07-14T04:45:00.321" v="8535" actId="20577"/>
        <pc:sldMkLst>
          <pc:docMk/>
          <pc:sldMk cId="1455431554" sldId="315"/>
        </pc:sldMkLst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5" creationId="{7D3DEC56-6D79-04BB-E9DB-2AFC5D38C06D}"/>
          </ac:spMkLst>
        </pc:spChg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6" creationId="{F2DE1E5B-A9DC-6042-0232-D1AA677B6895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6.140" v="7250" actId="113"/>
          <ac:spMkLst>
            <pc:docMk/>
            <pc:sldMk cId="1455431554" sldId="315"/>
            <ac:spMk id="54" creationId="{9DD24AA9-7CBE-08F1-AA5C-FE35D8564212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55.149" v="8533" actId="20577"/>
          <ac:spMkLst>
            <pc:docMk/>
            <pc:sldMk cId="1455431554" sldId="31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57.334" v="8534" actId="20577"/>
          <ac:spMkLst>
            <pc:docMk/>
            <pc:sldMk cId="1455431554" sldId="31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00.321" v="8535" actId="20577"/>
          <ac:spMkLst>
            <pc:docMk/>
            <pc:sldMk cId="1455431554" sldId="315"/>
            <ac:spMk id="162" creationId="{066BEB00-8095-9A85-EE17-619FBD07DDE0}"/>
          </ac:spMkLst>
        </pc:spChg>
        <pc:picChg chg="del">
          <ac:chgData name="Toby Donaldson" userId="2e6e5431-bb17-4c41-9985-d39c50d83c73" providerId="ADAL" clId="{7F23DD3C-EE88-4E09-B912-3847A853AACE}" dt="2023-07-14T04:07:23.176" v="7235" actId="21"/>
          <ac:picMkLst>
            <pc:docMk/>
            <pc:sldMk cId="1455431554" sldId="315"/>
            <ac:picMk id="2" creationId="{9E6992D3-72DC-57AE-6B5A-A7002ABC471F}"/>
          </ac:picMkLst>
        </pc:picChg>
        <pc:cxnChg chg="ord">
          <ac:chgData name="Toby Donaldson" userId="2e6e5431-bb17-4c41-9985-d39c50d83c73" providerId="ADAL" clId="{7F23DD3C-EE88-4E09-B912-3847A853AACE}" dt="2023-07-14T04:10:32.973" v="7281" actId="166"/>
          <ac:cxnSpMkLst>
            <pc:docMk/>
            <pc:sldMk cId="1455431554" sldId="315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84719159" sldId="316"/>
        </pc:sldMkLst>
      </pc:sldChg>
      <pc:sldChg chg="addSp delSp modSp add mod ord">
        <pc:chgData name="Toby Donaldson" userId="2e6e5431-bb17-4c41-9985-d39c50d83c73" providerId="ADAL" clId="{7F23DD3C-EE88-4E09-B912-3847A853AACE}" dt="2023-07-16T05:52:07.354" v="12183" actId="20577"/>
        <pc:sldMkLst>
          <pc:docMk/>
          <pc:sldMk cId="3906375078" sldId="316"/>
        </pc:sldMkLst>
        <pc:spChg chg="mod">
          <ac:chgData name="Toby Donaldson" userId="2e6e5431-bb17-4c41-9985-d39c50d83c73" providerId="ADAL" clId="{7F23DD3C-EE88-4E09-B912-3847A853AACE}" dt="2023-07-14T04:48:08.756" v="8568" actId="20577"/>
          <ac:spMkLst>
            <pc:docMk/>
            <pc:sldMk cId="3906375078" sldId="316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05:52:07.354" v="12183" actId="20577"/>
          <ac:spMkLst>
            <pc:docMk/>
            <pc:sldMk cId="3906375078" sldId="316"/>
            <ac:spMk id="5" creationId="{3A9F5EE3-EE4F-D3CA-A6BF-ACC2F4341816}"/>
          </ac:spMkLst>
        </pc:spChg>
        <pc:spChg chg="add mod">
          <ac:chgData name="Toby Donaldson" userId="2e6e5431-bb17-4c41-9985-d39c50d83c73" providerId="ADAL" clId="{7F23DD3C-EE88-4E09-B912-3847A853AACE}" dt="2023-07-14T04:10:11.208" v="7279"/>
          <ac:spMkLst>
            <pc:docMk/>
            <pc:sldMk cId="3906375078" sldId="316"/>
            <ac:spMk id="6" creationId="{09C88C60-E67C-EFA1-1C95-6F050129D388}"/>
          </ac:spMkLst>
        </pc:spChg>
        <pc:spChg chg="add del mod">
          <ac:chgData name="Toby Donaldson" userId="2e6e5431-bb17-4c41-9985-d39c50d83c73" providerId="ADAL" clId="{7F23DD3C-EE88-4E09-B912-3847A853AACE}" dt="2023-07-14T04:19:43.394" v="7359" actId="21"/>
          <ac:spMkLst>
            <pc:docMk/>
            <pc:sldMk cId="3906375078" sldId="316"/>
            <ac:spMk id="7" creationId="{55AA0141-C067-71B9-24F3-9D7F32570532}"/>
          </ac:spMkLst>
        </pc:spChg>
        <pc:spChg chg="del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40.845" v="7258" actId="113"/>
          <ac:spMkLst>
            <pc:docMk/>
            <pc:sldMk cId="3906375078" sldId="316"/>
            <ac:spMk id="54" creationId="{9DD24AA9-7CBE-08F1-AA5C-FE35D8564212}"/>
          </ac:spMkLst>
        </pc:spChg>
        <pc:spChg chg="del mod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5:04.603" v="8536" actId="20577"/>
          <ac:spMkLst>
            <pc:docMk/>
            <pc:sldMk cId="3906375078" sldId="316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07.893" v="8537" actId="20577"/>
          <ac:spMkLst>
            <pc:docMk/>
            <pc:sldMk cId="3906375078" sldId="316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10.815" v="8538" actId="20577"/>
          <ac:spMkLst>
            <pc:docMk/>
            <pc:sldMk cId="3906375078" sldId="316"/>
            <ac:spMk id="162" creationId="{066BEB00-8095-9A85-EE17-619FBD07DDE0}"/>
          </ac:spMkLst>
        </pc:spChg>
        <pc:cxnChg chg="ord">
          <ac:chgData name="Toby Donaldson" userId="2e6e5431-bb17-4c41-9985-d39c50d83c73" providerId="ADAL" clId="{7F23DD3C-EE88-4E09-B912-3847A853AACE}" dt="2023-07-14T04:10:24.955" v="7280" actId="166"/>
          <ac:cxnSpMkLst>
            <pc:docMk/>
            <pc:sldMk cId="3906375078" sldId="316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51350017" sldId="317"/>
        </pc:sldMkLst>
      </pc:sldChg>
      <pc:sldChg chg="delSp modSp add mod">
        <pc:chgData name="Toby Donaldson" userId="2e6e5431-bb17-4c41-9985-d39c50d83c73" providerId="ADAL" clId="{7F23DD3C-EE88-4E09-B912-3847A853AACE}" dt="2023-07-14T04:45:25.150" v="8543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7F23DD3C-EE88-4E09-B912-3847A853AACE}" dt="2023-07-14T04:27:55.479" v="8075" actId="20577"/>
          <ac:spMkLst>
            <pc:docMk/>
            <pc:sldMk cId="1376696893" sldId="317"/>
            <ac:spMk id="3" creationId="{00D49329-4D30-DBDB-787D-37E8F4E8809A}"/>
          </ac:spMkLst>
        </pc:spChg>
        <pc:spChg chg="mod">
          <ac:chgData name="Toby Donaldson" userId="2e6e5431-bb17-4c41-9985-d39c50d83c73" providerId="ADAL" clId="{7F23DD3C-EE88-4E09-B912-3847A853AACE}" dt="2023-07-14T04:45:18.799" v="8541" actId="20577"/>
          <ac:spMkLst>
            <pc:docMk/>
            <pc:sldMk cId="1376696893" sldId="317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21.801" v="8542" actId="20577"/>
          <ac:spMkLst>
            <pc:docMk/>
            <pc:sldMk cId="1376696893" sldId="317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25.150" v="8543" actId="20577"/>
          <ac:spMkLst>
            <pc:docMk/>
            <pc:sldMk cId="1376696893" sldId="317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4T04:45:16.505" v="8540" actId="1076"/>
          <ac:grpSpMkLst>
            <pc:docMk/>
            <pc:sldMk cId="1376696893" sldId="317"/>
            <ac:grpSpMk id="155" creationId="{31FC9B11-B10E-29B6-A563-5B3D1A45F254}"/>
          </ac:grpSpMkLst>
        </pc:grpChg>
        <pc:picChg chg="del">
          <ac:chgData name="Toby Donaldson" userId="2e6e5431-bb17-4c41-9985-d39c50d83c73" providerId="ADAL" clId="{7F23DD3C-EE88-4E09-B912-3847A853AACE}" dt="2023-07-14T04:19:39.783" v="7358" actId="21"/>
          <ac:picMkLst>
            <pc:docMk/>
            <pc:sldMk cId="1376696893" sldId="317"/>
            <ac:picMk id="2" creationId="{9E6992D3-72DC-57AE-6B5A-A7002ABC471F}"/>
          </ac:picMkLst>
        </pc:pic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3" creationId="{91B97B68-0C53-06F0-A0D4-86BC93417277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4T04:42:30.081" v="8499" actId="20577"/>
        <pc:sldMkLst>
          <pc:docMk/>
          <pc:sldMk cId="420723739" sldId="318"/>
        </pc:sldMkLst>
        <pc:spChg chg="mod ord">
          <ac:chgData name="Toby Donaldson" userId="2e6e5431-bb17-4c41-9985-d39c50d83c73" providerId="ADAL" clId="{7F23DD3C-EE88-4E09-B912-3847A853AACE}" dt="2023-07-14T04:20:25.508" v="7406" actId="700"/>
          <ac:spMkLst>
            <pc:docMk/>
            <pc:sldMk cId="420723739" sldId="318"/>
            <ac:spMk id="2" creationId="{EAA504C4-DEEE-9F0B-1735-8970FC75ED78}"/>
          </ac:spMkLst>
        </pc:spChg>
        <pc:spChg chg="add del mod ord">
          <ac:chgData name="Toby Donaldson" userId="2e6e5431-bb17-4c41-9985-d39c50d83c73" providerId="ADAL" clId="{7F23DD3C-EE88-4E09-B912-3847A853AACE}" dt="2023-07-14T04:20:42.650" v="7447" actId="21"/>
          <ac:spMkLst>
            <pc:docMk/>
            <pc:sldMk cId="420723739" sldId="318"/>
            <ac:spMk id="3" creationId="{F26E62FA-D4D4-444C-6339-1A32A9D03201}"/>
          </ac:spMkLst>
        </pc:spChg>
        <pc:spChg chg="add mod ord">
          <ac:chgData name="Toby Donaldson" userId="2e6e5431-bb17-4c41-9985-d39c50d83c73" providerId="ADAL" clId="{7F23DD3C-EE88-4E09-B912-3847A853AACE}" dt="2023-07-14T04:42:20.203" v="8482" actId="27636"/>
          <ac:spMkLst>
            <pc:docMk/>
            <pc:sldMk cId="420723739" sldId="318"/>
            <ac:spMk id="4" creationId="{B9548938-27D3-8EF8-D58C-87DDE41DC19A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5" creationId="{7B8B71F7-58D8-D027-A4F3-C30B55D95015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6" creationId="{A0D2A85B-C50C-E478-10C6-B3B06F6B51A4}"/>
          </ac:spMkLst>
        </pc:spChg>
        <pc:spChg chg="add mod ord">
          <ac:chgData name="Toby Donaldson" userId="2e6e5431-bb17-4c41-9985-d39c50d83c73" providerId="ADAL" clId="{7F23DD3C-EE88-4E09-B912-3847A853AACE}" dt="2023-07-14T04:42:30.081" v="8499" actId="20577"/>
          <ac:spMkLst>
            <pc:docMk/>
            <pc:sldMk cId="420723739" sldId="318"/>
            <ac:spMk id="7" creationId="{3263897A-82CF-F5FA-ADE5-A76DCF296888}"/>
          </ac:spMkLst>
        </pc:spChg>
        <pc:spChg chg="add mod">
          <ac:chgData name="Toby Donaldson" userId="2e6e5431-bb17-4c41-9985-d39c50d83c73" providerId="ADAL" clId="{7F23DD3C-EE88-4E09-B912-3847A853AACE}" dt="2023-07-14T04:22:15.180" v="7648" actId="20577"/>
          <ac:spMkLst>
            <pc:docMk/>
            <pc:sldMk cId="420723739" sldId="318"/>
            <ac:spMk id="9" creationId="{45C03012-C71B-E0B3-F00A-15799EE811B7}"/>
          </ac:spMkLst>
        </pc:spChg>
        <pc:spChg chg="add del mod">
          <ac:chgData name="Toby Donaldson" userId="2e6e5431-bb17-4c41-9985-d39c50d83c73" providerId="ADAL" clId="{7F23DD3C-EE88-4E09-B912-3847A853AACE}" dt="2023-07-14T04:25:17.836" v="7733" actId="21"/>
          <ac:spMkLst>
            <pc:docMk/>
            <pc:sldMk cId="420723739" sldId="318"/>
            <ac:spMk id="10" creationId="{A0E01485-F3B5-C3C7-CE4F-252A721A0A5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16" creationId="{15EC8A97-83BB-56B5-362F-07F70A97CA70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0" creationId="{1EBDB7D4-DCB3-69E5-C9FA-2D9CD6996A6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2" creationId="{555F5FFE-DC12-AAAD-9A85-E0D37AF76730}"/>
          </ac:spMkLst>
        </pc:spChg>
        <pc:spChg chg="add mod">
          <ac:chgData name="Toby Donaldson" userId="2e6e5431-bb17-4c41-9985-d39c50d83c73" providerId="ADAL" clId="{7F23DD3C-EE88-4E09-B912-3847A853AACE}" dt="2023-07-14T04:31:36.263" v="8314" actId="1076"/>
          <ac:spMkLst>
            <pc:docMk/>
            <pc:sldMk cId="420723739" sldId="318"/>
            <ac:spMk id="23" creationId="{975A6D40-45F3-3AD8-92C8-789998D88DAE}"/>
          </ac:spMkLst>
        </pc:spChg>
        <pc:spChg chg="add mod">
          <ac:chgData name="Toby Donaldson" userId="2e6e5431-bb17-4c41-9985-d39c50d83c73" providerId="ADAL" clId="{7F23DD3C-EE88-4E09-B912-3847A853AACE}" dt="2023-07-14T04:29:49.366" v="8210" actId="1076"/>
          <ac:spMkLst>
            <pc:docMk/>
            <pc:sldMk cId="420723739" sldId="318"/>
            <ac:spMk id="24" creationId="{4771BA41-C87A-6AAD-29C9-010801EF058D}"/>
          </ac:spMkLst>
        </pc:spChg>
        <pc:spChg chg="add mod">
          <ac:chgData name="Toby Donaldson" userId="2e6e5431-bb17-4c41-9985-d39c50d83c73" providerId="ADAL" clId="{7F23DD3C-EE88-4E09-B912-3847A853AACE}" dt="2023-07-14T04:39:55.458" v="8359" actId="113"/>
          <ac:spMkLst>
            <pc:docMk/>
            <pc:sldMk cId="420723739" sldId="318"/>
            <ac:spMk id="25" creationId="{21DB2908-32D2-7593-674D-6E98C06D86A0}"/>
          </ac:spMkLst>
        </pc:sp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2" creationId="{F6B898B9-6666-7AF5-2676-AE0A073920D5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3" creationId="{336458DF-93BF-2ACB-FCE1-B39F8A0BA8B7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5" creationId="{368A6B09-6832-194B-13D8-9464F755629C}"/>
          </ac:cxnSpMkLst>
        </pc:cxnChg>
        <pc:cxnChg chg="add del mod">
          <ac:chgData name="Toby Donaldson" userId="2e6e5431-bb17-4c41-9985-d39c50d83c73" providerId="ADAL" clId="{7F23DD3C-EE88-4E09-B912-3847A853AACE}" dt="2023-07-14T04:24:38.250" v="7726"/>
          <ac:cxnSpMkLst>
            <pc:docMk/>
            <pc:sldMk cId="420723739" sldId="318"/>
            <ac:cxnSpMk id="18" creationId="{B827A843-D36D-12AB-3024-A4530646CEF1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9" creationId="{5B8C86E3-196A-26C9-703B-C3A528A1F679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21" creationId="{9AAA8871-BB14-C75D-A223-B06BAD47C3AC}"/>
          </ac:cxnSpMkLst>
        </pc:cxnChg>
        <pc:cxnChg chg="add mod">
          <ac:chgData name="Toby Donaldson" userId="2e6e5431-bb17-4c41-9985-d39c50d83c73" providerId="ADAL" clId="{7F23DD3C-EE88-4E09-B912-3847A853AACE}" dt="2023-07-14T04:31:40.485" v="8315" actId="14100"/>
          <ac:cxnSpMkLst>
            <pc:docMk/>
            <pc:sldMk cId="420723739" sldId="318"/>
            <ac:cxnSpMk id="27" creationId="{7FB705CF-4F38-369A-3DDA-5C0E1755C347}"/>
          </ac:cxnSpMkLst>
        </pc:cxnChg>
        <pc:cxnChg chg="add mod">
          <ac:chgData name="Toby Donaldson" userId="2e6e5431-bb17-4c41-9985-d39c50d83c73" providerId="ADAL" clId="{7F23DD3C-EE88-4E09-B912-3847A853AACE}" dt="2023-07-14T04:31:36.263" v="8314" actId="1076"/>
          <ac:cxnSpMkLst>
            <pc:docMk/>
            <pc:sldMk cId="420723739" sldId="318"/>
            <ac:cxnSpMk id="29" creationId="{E7AFE5F9-7F07-7C74-3EA8-C35DCB3FCC8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55537815" sldId="31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558506726" sldId="319"/>
        </pc:sldMkLst>
      </pc:sldChg>
      <pc:sldChg chg="addSp delSp modSp add mod ord">
        <pc:chgData name="Toby Donaldson" userId="2e6e5431-bb17-4c41-9985-d39c50d83c73" providerId="ADAL" clId="{7F23DD3C-EE88-4E09-B912-3847A853AACE}" dt="2023-07-16T05:52:52.261" v="12184" actId="1076"/>
        <pc:sldMkLst>
          <pc:docMk/>
          <pc:sldMk cId="4196930740" sldId="319"/>
        </pc:sldMkLst>
        <pc:spChg chg="mod">
          <ac:chgData name="Toby Donaldson" userId="2e6e5431-bb17-4c41-9985-d39c50d83c73" providerId="ADAL" clId="{7F23DD3C-EE88-4E09-B912-3847A853AACE}" dt="2023-07-16T05:52:52.261" v="12184" actId="1076"/>
          <ac:spMkLst>
            <pc:docMk/>
            <pc:sldMk cId="4196930740" sldId="319"/>
            <ac:spMk id="3" creationId="{00D49329-4D30-DBDB-787D-37E8F4E8809A}"/>
          </ac:spMkLst>
        </pc:spChg>
        <pc:spChg chg="del">
          <ac:chgData name="Toby Donaldson" userId="2e6e5431-bb17-4c41-9985-d39c50d83c73" providerId="ADAL" clId="{7F23DD3C-EE88-4E09-B912-3847A853AACE}" dt="2023-07-14T04:51:32.323" v="8606" actId="21"/>
          <ac:spMkLst>
            <pc:docMk/>
            <pc:sldMk cId="4196930740" sldId="319"/>
            <ac:spMk id="5" creationId="{3A9F5EE3-EE4F-D3CA-A6BF-ACC2F4341816}"/>
          </ac:spMkLst>
        </pc:spChg>
        <pc:spChg chg="del">
          <ac:chgData name="Toby Donaldson" userId="2e6e5431-bb17-4c41-9985-d39c50d83c73" providerId="ADAL" clId="{7F23DD3C-EE88-4E09-B912-3847A853AACE}" dt="2023-07-14T04:51:35.112" v="8607" actId="21"/>
          <ac:spMkLst>
            <pc:docMk/>
            <pc:sldMk cId="4196930740" sldId="319"/>
            <ac:spMk id="6" creationId="{09C88C60-E67C-EFA1-1C95-6F050129D38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6" creationId="{A3C5D5DC-FCE9-1834-BAD6-20C1C172741A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8" creationId="{18E5CC01-6DAD-9730-CAE8-A71468BA5B4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9" creationId="{5412247A-8D15-7A94-7958-C35D97C41D3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0" creationId="{FED90579-E267-5A9B-8DF4-1EDE24CAB4B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1" creationId="{FE9F2E8E-D229-686B-D520-AD4D85525FF1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2" creationId="{D5191E2B-3E4D-0639-0B70-751A1379CF0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3" creationId="{885F0FA8-3BCD-98C6-3D0D-CE7E6A3434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4" creationId="{13A50A9A-529F-D6C6-10E8-21995B8330D9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5" creationId="{99DF7B3A-3264-A910-EF4E-5A5AFA569F64}"/>
          </ac:spMkLst>
        </pc:spChg>
        <pc:spChg chg="add del mod">
          <ac:chgData name="Toby Donaldson" userId="2e6e5431-bb17-4c41-9985-d39c50d83c73" providerId="ADAL" clId="{7F23DD3C-EE88-4E09-B912-3847A853AACE}" dt="2023-07-14T04:50:37.573" v="8598" actId="21"/>
          <ac:spMkLst>
            <pc:docMk/>
            <pc:sldMk cId="4196930740" sldId="319"/>
            <ac:spMk id="26" creationId="{169ADAA2-CC87-447C-CEF7-DEC3706329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7" creationId="{9BDF349C-7875-C94C-B439-6044242FACF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1" creationId="{3D974666-0854-5C27-F936-0281AB6D34C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5" creationId="{AE0B498C-4EF5-1F55-B964-FE3241D8A3F8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6" creationId="{DE9F9228-B121-7E29-813C-18866B051BBB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7" creationId="{4FF6BC5C-512B-3711-A7E3-35848D060278}"/>
          </ac:spMkLst>
        </pc:spChg>
        <pc:spChg chg="add mod">
          <ac:chgData name="Toby Donaldson" userId="2e6e5431-bb17-4c41-9985-d39c50d83c73" providerId="ADAL" clId="{7F23DD3C-EE88-4E09-B912-3847A853AACE}" dt="2023-07-14T05:00:51.447" v="8907" actId="113"/>
          <ac:spMkLst>
            <pc:docMk/>
            <pc:sldMk cId="4196930740" sldId="319"/>
            <ac:spMk id="38" creationId="{0329B8C2-3C7F-17E4-298A-8708F4C75FA5}"/>
          </ac:spMkLst>
        </pc:spChg>
        <pc:spChg chg="add del mod">
          <ac:chgData name="Toby Donaldson" userId="2e6e5431-bb17-4c41-9985-d39c50d83c73" providerId="ADAL" clId="{7F23DD3C-EE88-4E09-B912-3847A853AACE}" dt="2023-07-14T05:06:57.574" v="9161" actId="21"/>
          <ac:spMkLst>
            <pc:docMk/>
            <pc:sldMk cId="4196930740" sldId="319"/>
            <ac:spMk id="40" creationId="{61D97EF5-0817-A3EE-4EA2-83349E5392FD}"/>
          </ac:spMkLst>
        </pc:spChg>
        <pc:spChg chg="add del mod">
          <ac:chgData name="Toby Donaldson" userId="2e6e5431-bb17-4c41-9985-d39c50d83c73" providerId="ADAL" clId="{7F23DD3C-EE88-4E09-B912-3847A853AACE}" dt="2023-07-14T05:02:54.362" v="9015"/>
          <ac:spMkLst>
            <pc:docMk/>
            <pc:sldMk cId="4196930740" sldId="319"/>
            <ac:spMk id="41" creationId="{AE78F311-A0EC-A9B5-2F20-5981DFD4B1A7}"/>
          </ac:spMkLst>
        </pc:spChg>
        <pc:spChg chg="mod">
          <ac:chgData name="Toby Donaldson" userId="2e6e5431-bb17-4c41-9985-d39c50d83c73" providerId="ADAL" clId="{7F23DD3C-EE88-4E09-B912-3847A853AACE}" dt="2023-07-14T04:51:38.230" v="8609" actId="1076"/>
          <ac:spMkLst>
            <pc:docMk/>
            <pc:sldMk cId="4196930740" sldId="319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45:32.170" v="8544" actId="20577"/>
          <ac:spMkLst>
            <pc:docMk/>
            <pc:sldMk cId="4196930740" sldId="319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35.334" v="8545" actId="20577"/>
          <ac:spMkLst>
            <pc:docMk/>
            <pc:sldMk cId="4196930740" sldId="319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38.756" v="8546" actId="20577"/>
          <ac:spMkLst>
            <pc:docMk/>
            <pc:sldMk cId="4196930740" sldId="319"/>
            <ac:spMk id="162" creationId="{066BEB00-8095-9A85-EE17-619FBD07DDE0}"/>
          </ac:spMkLst>
        </pc:s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3" creationId="{5DF2E46F-059E-5531-7759-2232DA3CD305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4" creationId="{26BF6D51-6833-3FC1-5200-E7659C53CEA4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5" creationId="{3828DA4E-6DC4-90BD-848E-85FB12FADC4F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61" creationId="{DE20EED9-79F8-14CE-A3E7-4FBFD7D4EC98}"/>
          </ac:grpSpMkLst>
        </pc:grpChg>
        <pc:graphicFrameChg chg="add del mod modGraphic">
          <ac:chgData name="Toby Donaldson" userId="2e6e5431-bb17-4c41-9985-d39c50d83c73" providerId="ADAL" clId="{7F23DD3C-EE88-4E09-B912-3847A853AACE}" dt="2023-07-14T05:06:57.574" v="9161" actId="21"/>
          <ac:graphicFrameMkLst>
            <pc:docMk/>
            <pc:sldMk cId="4196930740" sldId="319"/>
            <ac:graphicFrameMk id="39" creationId="{ACBBEAD6-688A-405C-C19C-B8CF5E6A53D9}"/>
          </ac:graphicFrameMkLst>
        </pc:graphicFrameChg>
        <pc:picChg chg="mod">
          <ac:chgData name="Toby Donaldson" userId="2e6e5431-bb17-4c41-9985-d39c50d83c73" providerId="ADAL" clId="{7F23DD3C-EE88-4E09-B912-3847A853AACE}" dt="2023-07-14T05:03:49.853" v="9115" actId="1076"/>
          <ac:picMkLst>
            <pc:docMk/>
            <pc:sldMk cId="4196930740" sldId="319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4:43:58.571" v="8523" actId="21"/>
          <ac:cxnSpMkLst>
            <pc:docMk/>
            <pc:sldMk cId="4196930740" sldId="319"/>
            <ac:cxnSpMk id="7" creationId="{BD7F6530-AFF1-059B-968C-7A7F5F8F64EE}"/>
          </ac:cxnSpMkLst>
        </pc:cxnChg>
        <pc:cxnChg chg="del mod">
          <ac:chgData name="Toby Donaldson" userId="2e6e5431-bb17-4c41-9985-d39c50d83c73" providerId="ADAL" clId="{7F23DD3C-EE88-4E09-B912-3847A853AACE}" dt="2023-07-14T04:44:10.829" v="8526" actId="21"/>
          <ac:cxnSpMkLst>
            <pc:docMk/>
            <pc:sldMk cId="4196930740" sldId="319"/>
            <ac:cxnSpMk id="8" creationId="{D4E2B469-0675-2241-FE22-1567C2DB4BBD}"/>
          </ac:cxnSpMkLst>
        </pc:cxnChg>
        <pc:cxnChg chg="add del mod">
          <ac:chgData name="Toby Donaldson" userId="2e6e5431-bb17-4c41-9985-d39c50d83c73" providerId="ADAL" clId="{7F23DD3C-EE88-4E09-B912-3847A853AACE}" dt="2023-07-14T04:44:08.368" v="8525" actId="21"/>
          <ac:cxnSpMkLst>
            <pc:docMk/>
            <pc:sldMk cId="4196930740" sldId="319"/>
            <ac:cxnSpMk id="9" creationId="{02D3951C-1442-30DB-5C3B-0844DEDAA2C1}"/>
          </ac:cxnSpMkLst>
        </pc:cxnChg>
        <pc:cxnChg chg="del mod">
          <ac:chgData name="Toby Donaldson" userId="2e6e5431-bb17-4c41-9985-d39c50d83c73" providerId="ADAL" clId="{7F23DD3C-EE88-4E09-B912-3847A853AACE}" dt="2023-07-14T04:43:55.503" v="8521" actId="21"/>
          <ac:cxnSpMkLst>
            <pc:docMk/>
            <pc:sldMk cId="4196930740" sldId="319"/>
            <ac:cxnSpMk id="10" creationId="{D85C732A-4ACF-A7EE-C928-D59B1F7AAD05}"/>
          </ac:cxnSpMkLst>
        </pc:cxnChg>
        <pc:cxnChg chg="del">
          <ac:chgData name="Toby Donaldson" userId="2e6e5431-bb17-4c41-9985-d39c50d83c73" providerId="ADAL" clId="{7F23DD3C-EE88-4E09-B912-3847A853AACE}" dt="2023-07-14T04:51:32.323" v="8606" actId="21"/>
          <ac:cxnSpMkLst>
            <pc:docMk/>
            <pc:sldMk cId="4196930740" sldId="319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772429724" sldId="320"/>
        </pc:sldMkLst>
      </pc:sldChg>
      <pc:sldChg chg="addSp delSp modSp add mod">
        <pc:chgData name="Toby Donaldson" userId="2e6e5431-bb17-4c41-9985-d39c50d83c73" providerId="ADAL" clId="{7F23DD3C-EE88-4E09-B912-3847A853AACE}" dt="2023-07-16T06:07:10.705" v="12550" actId="20577"/>
        <pc:sldMkLst>
          <pc:docMk/>
          <pc:sldMk cId="4210606383" sldId="320"/>
        </pc:sldMkLst>
        <pc:spChg chg="add mod">
          <ac:chgData name="Toby Donaldson" userId="2e6e5431-bb17-4c41-9985-d39c50d83c73" providerId="ADAL" clId="{7F23DD3C-EE88-4E09-B912-3847A853AACE}" dt="2023-07-16T06:07:10.705" v="12550" actId="20577"/>
          <ac:spMkLst>
            <pc:docMk/>
            <pc:sldMk cId="4210606383" sldId="320"/>
            <ac:spMk id="5" creationId="{5E63B165-E063-A926-8F64-6B7A3647EB26}"/>
          </ac:spMkLst>
        </pc:spChg>
        <pc:spChg chg="mod">
          <ac:chgData name="Toby Donaldson" userId="2e6e5431-bb17-4c41-9985-d39c50d83c73" providerId="ADAL" clId="{7F23DD3C-EE88-4E09-B912-3847A853AACE}" dt="2023-07-16T05:53:19.966" v="12188" actId="14100"/>
          <ac:spMkLst>
            <pc:docMk/>
            <pc:sldMk cId="4210606383" sldId="320"/>
            <ac:spMk id="40" creationId="{61D97EF5-0817-A3EE-4EA2-83349E5392FD}"/>
          </ac:spMkLst>
        </pc:spChg>
        <pc:graphicFrameChg chg="modGraphic">
          <ac:chgData name="Toby Donaldson" userId="2e6e5431-bb17-4c41-9985-d39c50d83c73" providerId="ADAL" clId="{7F23DD3C-EE88-4E09-B912-3847A853AACE}" dt="2023-07-16T05:54:25.078" v="12202" actId="113"/>
          <ac:graphicFrameMkLst>
            <pc:docMk/>
            <pc:sldMk cId="4210606383" sldId="320"/>
            <ac:graphicFrameMk id="39" creationId="{ACBBEAD6-688A-405C-C19C-B8CF5E6A53D9}"/>
          </ac:graphicFrameMkLst>
        </pc:graphicFrameChg>
        <pc:picChg chg="del">
          <ac:chgData name="Toby Donaldson" userId="2e6e5431-bb17-4c41-9985-d39c50d83c73" providerId="ADAL" clId="{7F23DD3C-EE88-4E09-B912-3847A853AACE}" dt="2023-07-14T05:07:36.299" v="9165" actId="21"/>
          <ac:picMkLst>
            <pc:docMk/>
            <pc:sldMk cId="4210606383" sldId="320"/>
            <ac:picMk id="2" creationId="{9E6992D3-72DC-57AE-6B5A-A7002ABC471F}"/>
          </ac:picMkLst>
        </pc:picChg>
      </pc:sldChg>
      <pc:sldChg chg="addSp delSp modSp add mod ord">
        <pc:chgData name="Toby Donaldson" userId="2e6e5431-bb17-4c41-9985-d39c50d83c73" providerId="ADAL" clId="{7F23DD3C-EE88-4E09-B912-3847A853AACE}" dt="2023-07-14T05:10:32.344" v="9275" actId="20577"/>
        <pc:sldMkLst>
          <pc:docMk/>
          <pc:sldMk cId="947325499" sldId="321"/>
        </pc:sldMkLst>
        <pc:spChg chg="add mod">
          <ac:chgData name="Toby Donaldson" userId="2e6e5431-bb17-4c41-9985-d39c50d83c73" providerId="ADAL" clId="{7F23DD3C-EE88-4E09-B912-3847A853AACE}" dt="2023-07-14T05:10:24.710" v="9270" actId="1076"/>
          <ac:spMkLst>
            <pc:docMk/>
            <pc:sldMk cId="947325499" sldId="321"/>
            <ac:spMk id="5" creationId="{331B5495-AACC-4A46-2334-C82E81A16E85}"/>
          </ac:spMkLst>
        </pc:spChg>
        <pc:spChg chg="add mod">
          <ac:chgData name="Toby Donaldson" userId="2e6e5431-bb17-4c41-9985-d39c50d83c73" providerId="ADAL" clId="{7F23DD3C-EE88-4E09-B912-3847A853AACE}" dt="2023-07-14T05:10:32.344" v="9275" actId="20577"/>
          <ac:spMkLst>
            <pc:docMk/>
            <pc:sldMk cId="947325499" sldId="321"/>
            <ac:spMk id="6" creationId="{A32968C7-B129-2EC4-16BC-67D8F9629C96}"/>
          </ac:spMkLst>
        </pc:spChg>
        <pc:spChg chg="mod">
          <ac:chgData name="Toby Donaldson" userId="2e6e5431-bb17-4c41-9985-d39c50d83c73" providerId="ADAL" clId="{7F23DD3C-EE88-4E09-B912-3847A853AACE}" dt="2023-07-14T05:08:18.807" v="9236" actId="113"/>
          <ac:spMkLst>
            <pc:docMk/>
            <pc:sldMk cId="947325499" sldId="321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61" creationId="{DE20EED9-79F8-14CE-A3E7-4FBFD7D4EC98}"/>
          </ac:grpSpMkLst>
        </pc:grpChg>
        <pc:picChg chg="mod">
          <ac:chgData name="Toby Donaldson" userId="2e6e5431-bb17-4c41-9985-d39c50d83c73" providerId="ADAL" clId="{7F23DD3C-EE88-4E09-B912-3847A853AACE}" dt="2023-07-14T05:08:14.703" v="9234" actId="1076"/>
          <ac:picMkLst>
            <pc:docMk/>
            <pc:sldMk cId="947325499" sldId="321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54500176" sldId="32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32713793" sldId="322"/>
        </pc:sldMkLst>
      </pc:sldChg>
      <pc:sldChg chg="addSp delSp modSp add mod ord">
        <pc:chgData name="Toby Donaldson" userId="2e6e5431-bb17-4c41-9985-d39c50d83c73" providerId="ADAL" clId="{7F23DD3C-EE88-4E09-B912-3847A853AACE}" dt="2023-07-16T23:21:07.392" v="12613" actId="207"/>
        <pc:sldMkLst>
          <pc:docMk/>
          <pc:sldMk cId="1154467283" sldId="322"/>
        </pc:sldMkLst>
        <pc:spChg chg="add mod">
          <ac:chgData name="Toby Donaldson" userId="2e6e5431-bb17-4c41-9985-d39c50d83c73" providerId="ADAL" clId="{7F23DD3C-EE88-4E09-B912-3847A853AACE}" dt="2023-07-14T05:11:54.721" v="9378" actId="1076"/>
          <ac:spMkLst>
            <pc:docMk/>
            <pc:sldMk cId="1154467283" sldId="322"/>
            <ac:spMk id="5" creationId="{9D09439D-34CD-DA8E-3FB9-EC273FE4C19A}"/>
          </ac:spMkLst>
        </pc:spChg>
        <pc:spChg chg="add mod">
          <ac:chgData name="Toby Donaldson" userId="2e6e5431-bb17-4c41-9985-d39c50d83c73" providerId="ADAL" clId="{7F23DD3C-EE88-4E09-B912-3847A853AACE}" dt="2023-07-16T23:20:59.531" v="12612" actId="207"/>
          <ac:spMkLst>
            <pc:docMk/>
            <pc:sldMk cId="1154467283" sldId="322"/>
            <ac:spMk id="6" creationId="{324DFDB7-AB99-7751-C87C-0E8C83BDF288}"/>
          </ac:spMkLst>
        </pc:spChg>
        <pc:spChg chg="add mod">
          <ac:chgData name="Toby Donaldson" userId="2e6e5431-bb17-4c41-9985-d39c50d83c73" providerId="ADAL" clId="{7F23DD3C-EE88-4E09-B912-3847A853AACE}" dt="2023-07-14T05:10:42.029" v="9276"/>
          <ac:spMkLst>
            <pc:docMk/>
            <pc:sldMk cId="1154467283" sldId="322"/>
            <ac:spMk id="7" creationId="{150001EB-9EAC-B452-577F-9A82163FE1B0}"/>
          </ac:spMkLst>
        </pc:spChg>
        <pc:spChg chg="add del mod">
          <ac:chgData name="Toby Donaldson" userId="2e6e5431-bb17-4c41-9985-d39c50d83c73" providerId="ADAL" clId="{7F23DD3C-EE88-4E09-B912-3847A853AACE}" dt="2023-07-14T05:10:50.682" v="9279"/>
          <ac:spMkLst>
            <pc:docMk/>
            <pc:sldMk cId="1154467283" sldId="322"/>
            <ac:spMk id="8" creationId="{EE702F68-2624-EE00-24B9-1D0CA42FF40E}"/>
          </ac:spMkLst>
        </pc:spChg>
        <pc:spChg chg="add mod">
          <ac:chgData name="Toby Donaldson" userId="2e6e5431-bb17-4c41-9985-d39c50d83c73" providerId="ADAL" clId="{7F23DD3C-EE88-4E09-B912-3847A853AACE}" dt="2023-07-16T23:21:07.392" v="12613" actId="207"/>
          <ac:spMkLst>
            <pc:docMk/>
            <pc:sldMk cId="1154467283" sldId="322"/>
            <ac:spMk id="9" creationId="{09A5851B-1A4C-6004-17A2-B17A166D6409}"/>
          </ac:spMkLst>
        </pc:spChg>
        <pc:spChg chg="mod">
          <ac:chgData name="Toby Donaldson" userId="2e6e5431-bb17-4c41-9985-d39c50d83c73" providerId="ADAL" clId="{7F23DD3C-EE88-4E09-B912-3847A853AACE}" dt="2023-07-16T23:20:13.159" v="12609" actId="255"/>
          <ac:spMkLst>
            <pc:docMk/>
            <pc:sldMk cId="1154467283" sldId="322"/>
            <ac:spMk id="38" creationId="{0329B8C2-3C7F-17E4-298A-8708F4C75FA5}"/>
          </ac:spMkLst>
        </pc:spChg>
        <pc:picChg chg="mod">
          <ac:chgData name="Toby Donaldson" userId="2e6e5431-bb17-4c41-9985-d39c50d83c73" providerId="ADAL" clId="{7F23DD3C-EE88-4E09-B912-3847A853AACE}" dt="2023-07-14T05:12:00.085" v="9379" actId="1076"/>
          <ac:picMkLst>
            <pc:docMk/>
            <pc:sldMk cId="1154467283" sldId="322"/>
            <ac:picMk id="2" creationId="{9E6992D3-72DC-57AE-6B5A-A7002ABC471F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97814370" sldId="323"/>
        </pc:sldMkLst>
      </pc:sldChg>
      <pc:sldChg chg="modSp add mod">
        <pc:chgData name="Toby Donaldson" userId="2e6e5431-bb17-4c41-9985-d39c50d83c73" providerId="ADAL" clId="{7F23DD3C-EE88-4E09-B912-3847A853AACE}" dt="2023-07-14T05:12:48.656" v="9381" actId="113"/>
        <pc:sldMkLst>
          <pc:docMk/>
          <pc:sldMk cId="2284346086" sldId="323"/>
        </pc:sldMkLst>
        <pc:spChg chg="mod">
          <ac:chgData name="Toby Donaldson" userId="2e6e5431-bb17-4c41-9985-d39c50d83c73" providerId="ADAL" clId="{7F23DD3C-EE88-4E09-B912-3847A853AACE}" dt="2023-07-14T05:12:48.656" v="9381" actId="113"/>
          <ac:spMkLst>
            <pc:docMk/>
            <pc:sldMk cId="2284346086" sldId="323"/>
            <ac:spMk id="9" creationId="{09A5851B-1A4C-6004-17A2-B17A166D6409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28000865" sldId="324"/>
        </pc:sldMkLst>
      </pc:sldChg>
      <pc:sldChg chg="addSp modSp add mod">
        <pc:chgData name="Toby Donaldson" userId="2e6e5431-bb17-4c41-9985-d39c50d83c73" providerId="ADAL" clId="{7F23DD3C-EE88-4E09-B912-3847A853AACE}" dt="2023-07-14T05:13:33.535" v="9490" actId="113"/>
        <pc:sldMkLst>
          <pc:docMk/>
          <pc:sldMk cId="4018049378" sldId="324"/>
        </pc:sldMkLst>
        <pc:spChg chg="add mod">
          <ac:chgData name="Toby Donaldson" userId="2e6e5431-bb17-4c41-9985-d39c50d83c73" providerId="ADAL" clId="{7F23DD3C-EE88-4E09-B912-3847A853AACE}" dt="2023-07-14T05:13:33.535" v="9490" actId="113"/>
          <ac:spMkLst>
            <pc:docMk/>
            <pc:sldMk cId="4018049378" sldId="324"/>
            <ac:spMk id="8" creationId="{B8079FFC-A4E6-9D1B-21AF-CCA8A46CA78B}"/>
          </ac:spMkLst>
        </pc:spChg>
      </pc:sldChg>
      <pc:sldChg chg="addSp modSp new mod ord modClrScheme chgLayout">
        <pc:chgData name="Toby Donaldson" userId="2e6e5431-bb17-4c41-9985-d39c50d83c73" providerId="ADAL" clId="{7F23DD3C-EE88-4E09-B912-3847A853AACE}" dt="2023-07-17T07:15:04.580" v="13509" actId="113"/>
        <pc:sldMkLst>
          <pc:docMk/>
          <pc:sldMk cId="783251226" sldId="325"/>
        </pc:sldMkLst>
        <pc:spChg chg="mod ord">
          <ac:chgData name="Toby Donaldson" userId="2e6e5431-bb17-4c41-9985-d39c50d83c73" providerId="ADAL" clId="{7F23DD3C-EE88-4E09-B912-3847A853AACE}" dt="2023-07-14T05:13:47.798" v="9492" actId="700"/>
          <ac:spMkLst>
            <pc:docMk/>
            <pc:sldMk cId="783251226" sldId="325"/>
            <ac:spMk id="2" creationId="{DB64477B-D137-6337-BFF2-3638972FEB34}"/>
          </ac:spMkLst>
        </pc:spChg>
        <pc:spChg chg="add mod ord">
          <ac:chgData name="Toby Donaldson" userId="2e6e5431-bb17-4c41-9985-d39c50d83c73" providerId="ADAL" clId="{7F23DD3C-EE88-4E09-B912-3847A853AACE}" dt="2023-07-16T23:28:52.333" v="12826" actId="1076"/>
          <ac:spMkLst>
            <pc:docMk/>
            <pc:sldMk cId="783251226" sldId="325"/>
            <ac:spMk id="3" creationId="{085500A9-86A5-F421-1A11-CBFC337B2262}"/>
          </ac:spMkLst>
        </pc:spChg>
        <pc:spChg chg="add mod ord">
          <ac:chgData name="Toby Donaldson" userId="2e6e5431-bb17-4c41-9985-d39c50d83c73" providerId="ADAL" clId="{7F23DD3C-EE88-4E09-B912-3847A853AACE}" dt="2023-07-17T07:15:04.580" v="13509" actId="113"/>
          <ac:spMkLst>
            <pc:docMk/>
            <pc:sldMk cId="783251226" sldId="325"/>
            <ac:spMk id="4" creationId="{5562E8E3-0BFB-7F68-05B8-A33508F6E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6" creationId="{827C3E25-452B-E3E5-467D-236983760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7" creationId="{FDDEC6D2-33C6-5BBE-E61E-C92FE5DC183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9" creationId="{99BDE3B8-AC9C-F32A-9BE1-827BEFB5B7CD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0" creationId="{CBCEF715-9919-2843-1C02-2B6C29033FE5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2" creationId="{B9036DF4-4B70-BF62-1664-D16B8E53176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3" creationId="{6B01B2BE-9679-3A57-BB24-7C7BA78050B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9" creationId="{44EC272E-6508-FAF9-431E-C47A255212C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0" creationId="{3DDA88F2-7AA6-642A-4488-2B93A2FB7CD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2" creationId="{24DDDD5C-DCAE-3A72-0028-A93CC045C5BE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3" creationId="{B3680BA1-110F-0561-64A5-EB6AF30E4B04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5" creationId="{D554DDDE-4458-879B-B3B5-DC733C53BB2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6" creationId="{05D7EC1D-182F-F369-D5A6-441A05FDFF2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0" creationId="{3DF4B627-FFBC-31C0-FEC1-E64CCBC656D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1" creationId="{443A734A-1086-727D-D35D-F5292718609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3" creationId="{ACDA8B42-3B39-0A41-B974-04AFF77594E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4" creationId="{F026D1D1-7116-C81E-0361-5A7F414F67D7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6" creationId="{39E31823-3F79-EA93-6F40-58B7E89C8D89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7" creationId="{CB48F61F-635B-D9CE-A45A-64C83D9C4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4" creationId="{EF4216A4-F9A1-8045-A5F3-9CA7494A0AB6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5" creationId="{EE42548A-BF4C-4DED-2F92-99EADC63557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6" creationId="{91C3EB7A-459F-3789-18AF-738D4E5A912E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7" creationId="{52CEE95A-1691-B758-CDC2-8BD0BC24F1E4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8" creationId="{E24D182F-3D2B-8C23-DFEC-7FC0EBE85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9" creationId="{7DEF6051-12C6-BE9B-63B9-80EA7D49FB43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0" creationId="{2EB797DB-F83C-B26D-F0E6-E84877D5263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1" creationId="{F7175CB1-C3B5-CC2A-EE82-392CABFF060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2" creationId="{7993788F-4AF6-7E00-3527-E3F1C5117FA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3" creationId="{1CD40BED-7E08-6D3D-62CD-E26B5317C1ED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4" creationId="{189B2EA4-93E1-6CD0-D24D-2D616F2182EA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5" creationId="{8EF933E9-E6D0-BCCE-2A8C-097079D1D2DA}"/>
          </ac:spMkLst>
        </pc:spChg>
        <pc:spChg chg="add mod">
          <ac:chgData name="Toby Donaldson" userId="2e6e5431-bb17-4c41-9985-d39c50d83c73" providerId="ADAL" clId="{7F23DD3C-EE88-4E09-B912-3847A853AACE}" dt="2023-07-16T23:27:46.336" v="12819" actId="207"/>
          <ac:spMkLst>
            <pc:docMk/>
            <pc:sldMk cId="783251226" sldId="325"/>
            <ac:spMk id="56" creationId="{8EB0DA9C-4B50-4EBA-A089-40A18492673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7" creationId="{F22CD6F2-C2AC-E30F-B258-296B54F7F3AE}"/>
          </ac:spMkLst>
        </pc:s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5" creationId="{D2A41E59-D1C1-2446-A883-A21FF32AD705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8" creationId="{5D72325E-36C7-AABF-7AA7-95729B5D643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1" creationId="{62308868-7F40-EEFE-B937-82BDA9570F3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8" creationId="{3CD8E60D-CB78-805F-5D19-3CA2A00DF4F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1" creationId="{CCF2E7A0-50FE-6C21-8E0D-22CA603A7449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4" creationId="{C0DD8B52-8973-28CA-F5B4-BB8B442B0E16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9" creationId="{DF4B4EA1-B322-8B26-A296-EBFDF5D5B49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2" creationId="{BFA0C3AA-9CAB-02B4-784D-58208D33FAF2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5" creationId="{D4445649-8050-C005-1F54-64E665FBC82E}"/>
          </ac:grpSpMkLst>
        </pc:grpChg>
        <pc:picChg chg="add mod">
          <ac:chgData name="Toby Donaldson" userId="2e6e5431-bb17-4c41-9985-d39c50d83c73" providerId="ADAL" clId="{7F23DD3C-EE88-4E09-B912-3847A853AACE}" dt="2023-07-16T23:28:32.723" v="12822" actId="27614"/>
          <ac:picMkLst>
            <pc:docMk/>
            <pc:sldMk cId="783251226" sldId="325"/>
            <ac:picMk id="59" creationId="{3A687EDC-0B96-386B-0B0D-6347496BEA10}"/>
          </ac:picMkLst>
        </pc:pic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4" creationId="{6D92984D-6FAF-9963-4393-C9A307B69CC7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5" creationId="{A0048F9F-BED5-0038-4CDD-19C7AF6E5D2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6" creationId="{2C36A19A-B3AD-D011-BC22-7EA214D596C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7" creationId="{97B3C9F4-5B68-32FE-9F88-9B1D4D5C508E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7" creationId="{3AE599C0-A194-1929-69F1-57E413B197E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8" creationId="{04E2B1C0-7DBC-3536-7857-DE40257C8FC0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8" creationId="{9C0AA278-F77A-3F67-EDE5-DA4B19CFFC3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9" creationId="{7E53D337-737C-5CBA-936A-AA11293BBE59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0" creationId="{4FDC79C4-C832-0306-6878-6057C0D38F7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1" creationId="{9EBF8916-DB4D-889D-3D13-0DD64031418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2" creationId="{FEC7918D-819E-EF87-05B1-4226CA4EE51F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3" creationId="{A491F7DA-CABB-9CD2-EED7-BB47D5CECC5C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66968003" sldId="32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7048172" sldId="326"/>
        </pc:sldMkLst>
      </pc:sldChg>
      <pc:sldChg chg="delSp modSp add mod ord">
        <pc:chgData name="Toby Donaldson" userId="2e6e5431-bb17-4c41-9985-d39c50d83c73" providerId="ADAL" clId="{7F23DD3C-EE88-4E09-B912-3847A853AACE}" dt="2023-07-16T02:29:09.860" v="10358" actId="20577"/>
        <pc:sldMkLst>
          <pc:docMk/>
          <pc:sldMk cId="3716106308" sldId="326"/>
        </pc:sldMkLst>
        <pc:spChg chg="mod">
          <ac:chgData name="Toby Donaldson" userId="2e6e5431-bb17-4c41-9985-d39c50d83c73" providerId="ADAL" clId="{7F23DD3C-EE88-4E09-B912-3847A853AACE}" dt="2023-07-16T02:29:09.860" v="10358" actId="20577"/>
          <ac:spMkLst>
            <pc:docMk/>
            <pc:sldMk cId="3716106308" sldId="326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6T02:28:49.013" v="10313" actId="20577"/>
          <ac:spMkLst>
            <pc:docMk/>
            <pc:sldMk cId="3716106308" sldId="326"/>
            <ac:spMk id="3" creationId="{E0F1131A-19D9-5B1E-3639-BAA5A02D68BF}"/>
          </ac:spMkLst>
        </pc:s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68" creationId="{60A194F2-E868-5B88-A0C1-B0F5FF402AD2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7" creationId="{D964BE1E-C057-8BD1-B423-F13AAB4854D9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9" creationId="{56775B86-CE20-AC20-A999-F045358E92F8}"/>
          </ac:grpSpMkLst>
        </pc:grpChg>
        <pc:cxnChg chg="del mod">
          <ac:chgData name="Toby Donaldson" userId="2e6e5431-bb17-4c41-9985-d39c50d83c73" providerId="ADAL" clId="{7F23DD3C-EE88-4E09-B912-3847A853AACE}" dt="2023-07-16T02:28:54.432" v="10314" actId="21"/>
          <ac:cxnSpMkLst>
            <pc:docMk/>
            <pc:sldMk cId="3716106308" sldId="326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00531342" sldId="327"/>
        </pc:sldMkLst>
      </pc:sldChg>
      <pc:sldChg chg="add ord">
        <pc:chgData name="Toby Donaldson" userId="2e6e5431-bb17-4c41-9985-d39c50d83c73" providerId="ADAL" clId="{7F23DD3C-EE88-4E09-B912-3847A853AACE}" dt="2023-07-16T02:37:12.429" v="10523"/>
        <pc:sldMkLst>
          <pc:docMk/>
          <pc:sldMk cId="4189002082" sldId="32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621724910" sldId="328"/>
        </pc:sldMkLst>
      </pc:sldChg>
      <pc:sldChg chg="addSp modSp add mod">
        <pc:chgData name="Toby Donaldson" userId="2e6e5431-bb17-4c41-9985-d39c50d83c73" providerId="ADAL" clId="{7F23DD3C-EE88-4E09-B912-3847A853AACE}" dt="2023-07-16T02:50:19.902" v="10848"/>
        <pc:sldMkLst>
          <pc:docMk/>
          <pc:sldMk cId="4163777814" sldId="328"/>
        </pc:sldMkLst>
        <pc:spChg chg="mod">
          <ac:chgData name="Toby Donaldson" userId="2e6e5431-bb17-4c41-9985-d39c50d83c73" providerId="ADAL" clId="{7F23DD3C-EE88-4E09-B912-3847A853AACE}" dt="2023-07-16T02:50:19.902" v="10848"/>
          <ac:spMkLst>
            <pc:docMk/>
            <pc:sldMk cId="4163777814" sldId="328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6T02:48:39.135" v="10832"/>
          <ac:spMkLst>
            <pc:docMk/>
            <pc:sldMk cId="4163777814" sldId="328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2:49:32.425" v="10842" actId="20577"/>
          <ac:spMkLst>
            <pc:docMk/>
            <pc:sldMk cId="4163777814" sldId="328"/>
            <ac:spMk id="14" creationId="{65910A81-D69C-D4D1-3DFC-AF0629F8A757}"/>
          </ac:spMkLst>
        </pc:spChg>
        <pc:spChg chg="add mod">
          <ac:chgData name="Toby Donaldson" userId="2e6e5431-bb17-4c41-9985-d39c50d83c73" providerId="ADAL" clId="{7F23DD3C-EE88-4E09-B912-3847A853AACE}" dt="2023-07-16T02:49:41.876" v="10845" actId="20577"/>
          <ac:spMkLst>
            <pc:docMk/>
            <pc:sldMk cId="4163777814" sldId="328"/>
            <ac:spMk id="15" creationId="{B996FA2D-A55C-1760-A9DC-B5FCF55C247E}"/>
          </ac:spMkLst>
        </pc:sp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6" creationId="{FF75CD6E-C8B8-5FDB-5428-8A22D1F95091}"/>
          </ac:cxnSpMkLst>
        </pc:cxn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2:58:50.875" v="11112" actId="1076"/>
        <pc:sldMkLst>
          <pc:docMk/>
          <pc:sldMk cId="4076182649" sldId="329"/>
        </pc:sldMkLst>
        <pc:spChg chg="mod">
          <ac:chgData name="Toby Donaldson" userId="2e6e5431-bb17-4c41-9985-d39c50d83c73" providerId="ADAL" clId="{7F23DD3C-EE88-4E09-B912-3847A853AACE}" dt="2023-07-16T02:55:06.491" v="10894" actId="1076"/>
          <ac:spMkLst>
            <pc:docMk/>
            <pc:sldMk cId="4076182649" sldId="329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51:32.848" v="10854" actId="21"/>
          <ac:spMkLst>
            <pc:docMk/>
            <pc:sldMk cId="4076182649" sldId="329"/>
            <ac:spMk id="3" creationId="{6B24F760-A07E-7923-82ED-678FADBDD457}"/>
          </ac:spMkLst>
        </pc:spChg>
        <pc:spChg chg="add del mod">
          <ac:chgData name="Toby Donaldson" userId="2e6e5431-bb17-4c41-9985-d39c50d83c73" providerId="ADAL" clId="{7F23DD3C-EE88-4E09-B912-3847A853AACE}" dt="2023-07-16T02:51:29.335" v="10853" actId="21"/>
          <ac:spMkLst>
            <pc:docMk/>
            <pc:sldMk cId="4076182649" sldId="329"/>
            <ac:spMk id="7" creationId="{95CE66E0-5BFA-85DE-97BA-1473AC3F5753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1" creationId="{338B7106-B9E3-F1EB-FC1C-6F66A9E19B10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3" creationId="{1589AA4A-FA93-B23D-DC63-712AA5D916E8}"/>
          </ac:spMkLst>
        </pc:spChg>
        <pc:spChg chg="del">
          <ac:chgData name="Toby Donaldson" userId="2e6e5431-bb17-4c41-9985-d39c50d83c73" providerId="ADAL" clId="{7F23DD3C-EE88-4E09-B912-3847A853AACE}" dt="2023-07-16T02:51:36.295" v="10855" actId="21"/>
          <ac:spMkLst>
            <pc:docMk/>
            <pc:sldMk cId="4076182649" sldId="329"/>
            <ac:spMk id="14" creationId="{65910A81-D69C-D4D1-3DFC-AF0629F8A757}"/>
          </ac:spMkLst>
        </pc:spChg>
        <pc:spChg chg="mod">
          <ac:chgData name="Toby Donaldson" userId="2e6e5431-bb17-4c41-9985-d39c50d83c73" providerId="ADAL" clId="{7F23DD3C-EE88-4E09-B912-3847A853AACE}" dt="2023-07-16T02:51:49.064" v="10857" actId="1076"/>
          <ac:spMkLst>
            <pc:docMk/>
            <pc:sldMk cId="4076182649" sldId="329"/>
            <ac:spMk id="15" creationId="{B996FA2D-A55C-1760-A9DC-B5FCF55C247E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7" creationId="{5D73503F-E1A3-CF0F-EAE4-725E6FE044DF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9" creationId="{D58402B2-A132-E0E2-96D8-5F312B0CD7AC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1" creationId="{C8A2A428-C0A2-EF48-D477-09DE01C616A1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2" creationId="{3DE81F88-3DA6-6A8F-7BC1-35BEAB28F932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5" creationId="{92A96EDB-7FD3-1DE1-594B-C058FA92158B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6" creationId="{E0BA7D1E-E1FF-8B85-3E4E-A222A95C3916}"/>
          </ac:spMkLst>
        </pc:spChg>
        <pc:spChg chg="del">
          <ac:chgData name="Toby Donaldson" userId="2e6e5431-bb17-4c41-9985-d39c50d83c73" providerId="ADAL" clId="{7F23DD3C-EE88-4E09-B912-3847A853AACE}" dt="2023-07-16T02:51:27.142" v="10852" actId="21"/>
          <ac:spMkLst>
            <pc:docMk/>
            <pc:sldMk cId="4076182649" sldId="329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0" creationId="{19EA787F-8CEE-B412-AC98-C13DD04F242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4" creationId="{C07B19E8-A68F-8744-F226-F7EE5B4744F4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8" creationId="{68E52818-CC7D-E2D6-1083-0C640C5E1CB5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9" creationId="{E224A9FE-262A-C997-45F9-E56B5EBEB946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1" creationId="{8651BB61-C0BE-D1B9-EE5C-AF1D379053E0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2" creationId="{06635FF4-0035-E2EC-0743-AFE37FE3844F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4" creationId="{B16FE78C-C72E-F841-A386-2A59AE76DAFC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5" creationId="{C2464D9F-DABE-CBF9-5121-C1B9F5FE6151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7" creationId="{B1CD2C98-595C-A6A1-AD5C-0B099759F9A7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8" creationId="{3A5F931C-58CD-BBED-19F1-8FA21DEB48B2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8" creationId="{3FD8173D-CC7F-3FD1-5B52-1CAA1620C21E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9" creationId="{B1FB6695-BCDB-7B57-474A-B371775722E7}"/>
          </ac:spMkLst>
        </pc:spChg>
        <pc:spChg chg="add del">
          <ac:chgData name="Toby Donaldson" userId="2e6e5431-bb17-4c41-9985-d39c50d83c73" providerId="ADAL" clId="{7F23DD3C-EE88-4E09-B912-3847A853AACE}" dt="2023-07-16T02:54:08.591" v="10886" actId="21"/>
          <ac:spMkLst>
            <pc:docMk/>
            <pc:sldMk cId="4076182649" sldId="329"/>
            <ac:spMk id="101" creationId="{960CE6E2-D245-710A-CB85-895DAC643C13}"/>
          </ac:spMkLst>
        </pc:spChg>
        <pc:spChg chg="add mod">
          <ac:chgData name="Toby Donaldson" userId="2e6e5431-bb17-4c41-9985-d39c50d83c73" providerId="ADAL" clId="{7F23DD3C-EE88-4E09-B912-3847A853AACE}" dt="2023-07-16T02:55:00.925" v="10892" actId="164"/>
          <ac:spMkLst>
            <pc:docMk/>
            <pc:sldMk cId="4076182649" sldId="329"/>
            <ac:spMk id="102" creationId="{E20D0853-AEDE-8F6B-5326-31CE3100D8EB}"/>
          </ac:spMkLst>
        </pc:spChg>
        <pc:spChg chg="add mod">
          <ac:chgData name="Toby Donaldson" userId="2e6e5431-bb17-4c41-9985-d39c50d83c73" providerId="ADAL" clId="{7F23DD3C-EE88-4E09-B912-3847A853AACE}" dt="2023-07-16T02:56:48.179" v="11091" actId="1076"/>
          <ac:spMkLst>
            <pc:docMk/>
            <pc:sldMk cId="4076182649" sldId="329"/>
            <ac:spMk id="106" creationId="{A047E7C8-175E-93F2-0000-65A53531E3B6}"/>
          </ac:spMkLst>
        </pc:spChg>
        <pc:spChg chg="add mod">
          <ac:chgData name="Toby Donaldson" userId="2e6e5431-bb17-4c41-9985-d39c50d83c73" providerId="ADAL" clId="{7F23DD3C-EE88-4E09-B912-3847A853AACE}" dt="2023-07-16T02:57:29.402" v="11094" actId="1076"/>
          <ac:spMkLst>
            <pc:docMk/>
            <pc:sldMk cId="4076182649" sldId="329"/>
            <ac:spMk id="107" creationId="{951619D6-22E6-88AB-151C-F19C4A8A8C91}"/>
          </ac:spMkLst>
        </pc:spChg>
        <pc:spChg chg="add mod">
          <ac:chgData name="Toby Donaldson" userId="2e6e5431-bb17-4c41-9985-d39c50d83c73" providerId="ADAL" clId="{7F23DD3C-EE88-4E09-B912-3847A853AACE}" dt="2023-07-16T02:57:37.072" v="11096" actId="1076"/>
          <ac:spMkLst>
            <pc:docMk/>
            <pc:sldMk cId="4076182649" sldId="329"/>
            <ac:spMk id="108" creationId="{6476C278-95DB-A0C3-21BD-53BB44FDF04E}"/>
          </ac:spMkLst>
        </pc:spChg>
        <pc:spChg chg="add mod">
          <ac:chgData name="Toby Donaldson" userId="2e6e5431-bb17-4c41-9985-d39c50d83c73" providerId="ADAL" clId="{7F23DD3C-EE88-4E09-B912-3847A853AACE}" dt="2023-07-16T02:57:44.241" v="11098" actId="1076"/>
          <ac:spMkLst>
            <pc:docMk/>
            <pc:sldMk cId="4076182649" sldId="329"/>
            <ac:spMk id="109" creationId="{E0ED48A7-F666-8D9B-5D6C-B98999DE3D2D}"/>
          </ac:spMkLst>
        </pc:spChg>
        <pc:spChg chg="add mod">
          <ac:chgData name="Toby Donaldson" userId="2e6e5431-bb17-4c41-9985-d39c50d83c73" providerId="ADAL" clId="{7F23DD3C-EE88-4E09-B912-3847A853AACE}" dt="2023-07-16T02:57:51.513" v="11100" actId="1076"/>
          <ac:spMkLst>
            <pc:docMk/>
            <pc:sldMk cId="4076182649" sldId="329"/>
            <ac:spMk id="110" creationId="{79FAA383-8AB5-54FD-8576-9AF9E21163E1}"/>
          </ac:spMkLst>
        </pc:spChg>
        <pc:spChg chg="add mod">
          <ac:chgData name="Toby Donaldson" userId="2e6e5431-bb17-4c41-9985-d39c50d83c73" providerId="ADAL" clId="{7F23DD3C-EE88-4E09-B912-3847A853AACE}" dt="2023-07-16T02:58:02.634" v="11102" actId="1076"/>
          <ac:spMkLst>
            <pc:docMk/>
            <pc:sldMk cId="4076182649" sldId="329"/>
            <ac:spMk id="111" creationId="{95114AD9-84F9-3C5A-1F38-2FDD2BFDD19E}"/>
          </ac:spMkLst>
        </pc:spChg>
        <pc:spChg chg="add mod">
          <ac:chgData name="Toby Donaldson" userId="2e6e5431-bb17-4c41-9985-d39c50d83c73" providerId="ADAL" clId="{7F23DD3C-EE88-4E09-B912-3847A853AACE}" dt="2023-07-16T02:58:08.027" v="11104" actId="1076"/>
          <ac:spMkLst>
            <pc:docMk/>
            <pc:sldMk cId="4076182649" sldId="329"/>
            <ac:spMk id="112" creationId="{E1508316-2AE1-9775-786F-143BE61D8513}"/>
          </ac:spMkLst>
        </pc:spChg>
        <pc:spChg chg="add mod">
          <ac:chgData name="Toby Donaldson" userId="2e6e5431-bb17-4c41-9985-d39c50d83c73" providerId="ADAL" clId="{7F23DD3C-EE88-4E09-B912-3847A853AACE}" dt="2023-07-16T02:58:19.925" v="11106" actId="1076"/>
          <ac:spMkLst>
            <pc:docMk/>
            <pc:sldMk cId="4076182649" sldId="329"/>
            <ac:spMk id="113" creationId="{7937C03E-C1E7-EB3F-D3AA-66224E15C34D}"/>
          </ac:spMkLst>
        </pc:spChg>
        <pc:spChg chg="add mod">
          <ac:chgData name="Toby Donaldson" userId="2e6e5431-bb17-4c41-9985-d39c50d83c73" providerId="ADAL" clId="{7F23DD3C-EE88-4E09-B912-3847A853AACE}" dt="2023-07-16T02:58:38.017" v="11110" actId="1076"/>
          <ac:spMkLst>
            <pc:docMk/>
            <pc:sldMk cId="4076182649" sldId="329"/>
            <ac:spMk id="114" creationId="{97180FD1-6FB7-C036-9BAF-D4C4C6112AD9}"/>
          </ac:spMkLst>
        </pc:spChg>
        <pc:spChg chg="add mod">
          <ac:chgData name="Toby Donaldson" userId="2e6e5431-bb17-4c41-9985-d39c50d83c73" providerId="ADAL" clId="{7F23DD3C-EE88-4E09-B912-3847A853AACE}" dt="2023-07-16T02:58:50.875" v="11112" actId="1076"/>
          <ac:spMkLst>
            <pc:docMk/>
            <pc:sldMk cId="4076182649" sldId="329"/>
            <ac:spMk id="115" creationId="{39D40BA2-CB0E-F585-A744-496F2AF0D9D9}"/>
          </ac:spMkLst>
        </pc:s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8" creationId="{B438E613-4C16-3026-FA40-D5C0EE7E4267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16" creationId="{51A75B5C-F893-23F1-4E9D-610D2EFB5B61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0" creationId="{A1C77C21-6E3D-041F-92BC-758DC7645C4A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3" creationId="{F14438C2-3741-1330-B3F7-951B21FD63DF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4" creationId="{E7207496-0E73-8126-042A-CB288F6168E8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7" creationId="{C2A30507-3500-7F13-0345-4F9E493D8B0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0" creationId="{B12452B2-730B-8A1F-F553-0E7DA88A5D1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3" creationId="{F0B9B40D-3622-6BC0-59CE-B6A3A7B28696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49" creationId="{55F7DD40-42AD-AA13-75E7-D17EBDB23CE1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56" creationId="{E736BF2D-5F7D-039B-4CB0-3174390EC327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0" creationId="{B2BA68D1-0B5A-BBC8-D5BA-60AE6C9D4302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3" creationId="{C552BCA8-68D8-1969-E7DF-63CA1743E09C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6" creationId="{9FF73BCD-D4A7-55EB-A10D-C73AC0C37A69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77" creationId="{F297F375-AE99-C79F-F193-D2E29E9DB660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6T02:58:31.317" v="11109" actId="1076"/>
          <ac:grpSpMkLst>
            <pc:docMk/>
            <pc:sldMk cId="4076182649" sldId="329"/>
            <ac:grpSpMk id="103" creationId="{4B3B5F49-EDE3-9716-EB29-B2C84D24E1B9}"/>
          </ac:grpSpMkLst>
        </pc:grpChg>
        <pc:grpChg chg="add mod">
          <ac:chgData name="Toby Donaldson" userId="2e6e5431-bb17-4c41-9985-d39c50d83c73" providerId="ADAL" clId="{7F23DD3C-EE88-4E09-B912-3847A853AACE}" dt="2023-07-16T02:55:13.309" v="10895" actId="1076"/>
          <ac:grpSpMkLst>
            <pc:docMk/>
            <pc:sldMk cId="4076182649" sldId="329"/>
            <ac:grpSpMk id="104" creationId="{00082995-DACA-044E-A5E7-C946DCFFA323}"/>
          </ac:grpSpMkLst>
        </pc:grpChg>
        <pc:grpChg chg="add mod">
          <ac:chgData name="Toby Donaldson" userId="2e6e5431-bb17-4c41-9985-d39c50d83c73" providerId="ADAL" clId="{7F23DD3C-EE88-4E09-B912-3847A853AACE}" dt="2023-07-16T02:55:17.752" v="10896" actId="1076"/>
          <ac:grpSpMkLst>
            <pc:docMk/>
            <pc:sldMk cId="4076182649" sldId="329"/>
            <ac:grpSpMk id="105" creationId="{3FE5484A-994D-2700-6961-9AF6DB8C1843}"/>
          </ac:grpSpMkLst>
        </pc:grp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9" creationId="{3C8D3869-E654-02C0-EA2F-18A141BE8A43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0" creationId="{E09E7DBE-973E-4B5C-D6D2-6325824D11F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2" creationId="{562232D0-F5C5-27EA-7C37-7FBF968DDA1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8" creationId="{1043C80B-6FE1-6304-0551-057EC3CD1144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4" creationId="{977F8662-2A4A-69C9-CDBB-16E68E5A3CDD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7" creationId="{D82442CE-3CB2-87E0-381B-55BEAD63DF7D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8" creationId="{23A0BB40-DAA9-0BD7-0B52-753A5807B69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9" creationId="{96600D14-DA15-0977-96C7-576BC8D7A52E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0" creationId="{29E8AAF5-CC56-1A7F-3F4D-083FB1AC7F6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1" creationId="{EF0EC256-90FA-5F60-AACB-802E3D92B86A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2" creationId="{679C9DC0-22F2-887B-4A04-246085628E69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6" creationId="{B43CD53C-DD14-4111-7CAC-79108A1C2C3B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7" creationId="{E924B12C-E72D-AC89-31E8-44C795668E44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8" creationId="{081CA965-49EB-8F97-ED96-02599059C56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5" creationId="{C7C4745C-5970-A819-DBE9-DDBFBCE0BBE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7" creationId="{9F4E4B77-0B0D-CBB7-437B-7B89D17E6023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69" creationId="{212A3DB7-69D0-33B4-7104-E40927AFD066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0" creationId="{9E04538E-CA77-B03F-F1CF-CB75D1A52518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4" creationId="{A6240CFA-C1D0-8212-0D42-8487F96062A0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5" creationId="{507DBB7C-AF54-0928-EAE9-E3CAA4E088BD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6" creationId="{5B139492-E41F-BA1C-F953-36BE94EE35AF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89" creationId="{22DAF843-8565-7F8A-586E-42B1C0B9C200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2" creationId="{0AF8D8C3-802A-05F2-3B3A-9CB5AB0C1C27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5" creationId="{042296FD-B5A4-02D7-D92A-032830317DA8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8" creationId="{1486B37D-BA7B-DD8D-CF84-3E4E9016BCE3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1:32.047" v="11296" actId="20577"/>
        <pc:sldMkLst>
          <pc:docMk/>
          <pc:sldMk cId="2735045" sldId="330"/>
        </pc:sldMkLst>
        <pc:spChg chg="mod">
          <ac:chgData name="Toby Donaldson" userId="2e6e5431-bb17-4c41-9985-d39c50d83c73" providerId="ADAL" clId="{7F23DD3C-EE88-4E09-B912-3847A853AACE}" dt="2023-07-16T02:59:37.030" v="11118" actId="14100"/>
          <ac:spMkLst>
            <pc:docMk/>
            <pc:sldMk cId="2735045" sldId="330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3:00:13.366" v="11131" actId="1076"/>
          <ac:spMkLst>
            <pc:docMk/>
            <pc:sldMk cId="2735045" sldId="330"/>
            <ac:spMk id="5" creationId="{82E1AB23-42E7-E760-7BF3-6AE6D35D51DC}"/>
          </ac:spMkLst>
        </pc:spChg>
        <pc:spChg chg="add mod">
          <ac:chgData name="Toby Donaldson" userId="2e6e5431-bb17-4c41-9985-d39c50d83c73" providerId="ADAL" clId="{7F23DD3C-EE88-4E09-B912-3847A853AACE}" dt="2023-07-16T03:01:32.047" v="11296" actId="20577"/>
          <ac:spMkLst>
            <pc:docMk/>
            <pc:sldMk cId="2735045" sldId="330"/>
            <ac:spMk id="7" creationId="{69E4B068-5ED6-6D06-82D2-4DCA0F776BE1}"/>
          </ac:spMkLst>
        </pc:sp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3:02:29.846" v="11333" actId="20577"/>
        <pc:sldMkLst>
          <pc:docMk/>
          <pc:sldMk cId="3423114875" sldId="331"/>
        </pc:sldMkLst>
        <pc:spChg chg="add mod">
          <ac:chgData name="Toby Donaldson" userId="2e6e5431-bb17-4c41-9985-d39c50d83c73" providerId="ADAL" clId="{7F23DD3C-EE88-4E09-B912-3847A853AACE}" dt="2023-07-16T03:02:29.846" v="11333" actId="20577"/>
          <ac:spMkLst>
            <pc:docMk/>
            <pc:sldMk cId="3423114875" sldId="331"/>
            <ac:spMk id="6" creationId="{3AD8F792-7AE9-1E61-83B8-9EB38BBC48B4}"/>
          </ac:spMkLst>
        </pc:spChg>
        <pc:spChg chg="del">
          <ac:chgData name="Toby Donaldson" userId="2e6e5431-bb17-4c41-9985-d39c50d83c73" providerId="ADAL" clId="{7F23DD3C-EE88-4E09-B912-3847A853AACE}" dt="2023-07-16T03:01:56.360" v="11298" actId="21"/>
          <ac:spMkLst>
            <pc:docMk/>
            <pc:sldMk cId="3423114875" sldId="331"/>
            <ac:spMk id="7" creationId="{69E4B068-5ED6-6D06-82D2-4DCA0F776BE1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3:05:08.834" v="11484" actId="11529"/>
        <pc:sldMkLst>
          <pc:docMk/>
          <pc:sldMk cId="3763553696" sldId="332"/>
        </pc:sldMkLst>
        <pc:spChg chg="mod">
          <ac:chgData name="Toby Donaldson" userId="2e6e5431-bb17-4c41-9985-d39c50d83c73" providerId="ADAL" clId="{7F23DD3C-EE88-4E09-B912-3847A853AACE}" dt="2023-07-16T03:04:59.994" v="11482" actId="1076"/>
          <ac:spMkLst>
            <pc:docMk/>
            <pc:sldMk cId="3763553696" sldId="33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6T03:05:03.799" v="11483" actId="1076"/>
          <ac:spMkLst>
            <pc:docMk/>
            <pc:sldMk cId="3763553696" sldId="332"/>
            <ac:spMk id="5" creationId="{608691A4-71A9-2866-609B-DB477712EA2D}"/>
          </ac:spMkLst>
        </pc:spChg>
        <pc:spChg chg="add">
          <ac:chgData name="Toby Donaldson" userId="2e6e5431-bb17-4c41-9985-d39c50d83c73" providerId="ADAL" clId="{7F23DD3C-EE88-4E09-B912-3847A853AACE}" dt="2023-07-16T03:05:08.834" v="11484" actId="11529"/>
          <ac:spMkLst>
            <pc:docMk/>
            <pc:sldMk cId="3763553696" sldId="332"/>
            <ac:spMk id="6" creationId="{032A4554-5B0D-56DB-52ED-917DDC59F168}"/>
          </ac:spMkLst>
        </pc:spChg>
        <pc:picChg chg="del">
          <ac:chgData name="Toby Donaldson" userId="2e6e5431-bb17-4c41-9985-d39c50d83c73" providerId="ADAL" clId="{7F23DD3C-EE88-4E09-B912-3847A853AACE}" dt="2023-07-16T03:03:42.175" v="11342" actId="21"/>
          <ac:picMkLst>
            <pc:docMk/>
            <pc:sldMk cId="3763553696" sldId="332"/>
            <ac:picMk id="67" creationId="{76B78F30-9A2F-FE2E-18B8-2650C8192D06}"/>
          </ac:picMkLst>
        </pc:picChg>
      </pc:sldChg>
      <pc:sldChg chg="addSp delSp modSp new mod ord">
        <pc:chgData name="Toby Donaldson" userId="2e6e5431-bb17-4c41-9985-d39c50d83c73" providerId="ADAL" clId="{7F23DD3C-EE88-4E09-B912-3847A853AACE}" dt="2023-07-16T05:45:49.433" v="11780"/>
        <pc:sldMkLst>
          <pc:docMk/>
          <pc:sldMk cId="481821226" sldId="333"/>
        </pc:sldMkLst>
        <pc:spChg chg="mod">
          <ac:chgData name="Toby Donaldson" userId="2e6e5431-bb17-4c41-9985-d39c50d83c73" providerId="ADAL" clId="{7F23DD3C-EE88-4E09-B912-3847A853AACE}" dt="2023-07-16T05:42:35.934" v="11774" actId="14100"/>
          <ac:spMkLst>
            <pc:docMk/>
            <pc:sldMk cId="481821226" sldId="333"/>
            <ac:spMk id="2" creationId="{433C738A-1E06-5623-926B-4D24E045F79A}"/>
          </ac:spMkLst>
        </pc:spChg>
        <pc:spChg chg="del">
          <ac:chgData name="Toby Donaldson" userId="2e6e5431-bb17-4c41-9985-d39c50d83c73" providerId="ADAL" clId="{7F23DD3C-EE88-4E09-B912-3847A853AACE}" dt="2023-07-16T05:41:45.047" v="11683" actId="21"/>
          <ac:spMkLst>
            <pc:docMk/>
            <pc:sldMk cId="481821226" sldId="333"/>
            <ac:spMk id="3" creationId="{64245249-F9CF-B235-32EB-2250E01458AC}"/>
          </ac:spMkLst>
        </pc:spChg>
        <pc:spChg chg="add mod">
          <ac:chgData name="Toby Donaldson" userId="2e6e5431-bb17-4c41-9985-d39c50d83c73" providerId="ADAL" clId="{7F23DD3C-EE88-4E09-B912-3847A853AACE}" dt="2023-07-16T05:42:41.572" v="11776" actId="1076"/>
          <ac:spMkLst>
            <pc:docMk/>
            <pc:sldMk cId="481821226" sldId="333"/>
            <ac:spMk id="7" creationId="{5C327212-F5FE-4291-C666-18E0BAA1E782}"/>
          </ac:spMkLst>
        </pc:spChg>
        <pc:picChg chg="add mod">
          <ac:chgData name="Toby Donaldson" userId="2e6e5431-bb17-4c41-9985-d39c50d83c73" providerId="ADAL" clId="{7F23DD3C-EE88-4E09-B912-3847A853AACE}" dt="2023-07-16T05:41:48.957" v="11684" actId="1076"/>
          <ac:picMkLst>
            <pc:docMk/>
            <pc:sldMk cId="481821226" sldId="333"/>
            <ac:picMk id="6" creationId="{44C0264C-0009-D45B-5D00-0F5BDB566A36}"/>
          </ac:picMkLst>
        </pc:picChg>
      </pc:sldChg>
      <pc:sldChg chg="addSp delSp modSp add del mod ord">
        <pc:chgData name="Toby Donaldson" userId="2e6e5431-bb17-4c41-9985-d39c50d83c73" providerId="ADAL" clId="{7F23DD3C-EE88-4E09-B912-3847A853AACE}" dt="2023-07-16T23:21:43.026" v="12614" actId="2696"/>
        <pc:sldMkLst>
          <pc:docMk/>
          <pc:sldMk cId="3158942128" sldId="334"/>
        </pc:sldMkLst>
        <pc:spChg chg="add mod">
          <ac:chgData name="Toby Donaldson" userId="2e6e5431-bb17-4c41-9985-d39c50d83c73" providerId="ADAL" clId="{7F23DD3C-EE88-4E09-B912-3847A853AACE}" dt="2023-07-16T06:04:11.585" v="12524"/>
          <ac:spMkLst>
            <pc:docMk/>
            <pc:sldMk cId="3158942128" sldId="334"/>
            <ac:spMk id="5" creationId="{5BE6A61B-6B3C-9B1A-558D-B32A618D27D4}"/>
          </ac:spMkLst>
        </pc:spChg>
        <pc:spChg chg="add mod">
          <ac:chgData name="Toby Donaldson" userId="2e6e5431-bb17-4c41-9985-d39c50d83c73" providerId="ADAL" clId="{7F23DD3C-EE88-4E09-B912-3847A853AACE}" dt="2023-07-16T23:20:52.508" v="12611" actId="207"/>
          <ac:spMkLst>
            <pc:docMk/>
            <pc:sldMk cId="3158942128" sldId="334"/>
            <ac:spMk id="6" creationId="{69BE8739-0882-35BB-BA2F-DCB859EF3A7D}"/>
          </ac:spMkLst>
        </pc:spChg>
        <pc:spChg chg="add mod">
          <ac:chgData name="Toby Donaldson" userId="2e6e5431-bb17-4c41-9985-d39c50d83c73" providerId="ADAL" clId="{7F23DD3C-EE88-4E09-B912-3847A853AACE}" dt="2023-07-16T23:20:47.293" v="12610"/>
          <ac:spMkLst>
            <pc:docMk/>
            <pc:sldMk cId="3158942128" sldId="334"/>
            <ac:spMk id="7" creationId="{B805CEB5-D823-19D8-6423-75F7F3F84295}"/>
          </ac:spMkLst>
        </pc:spChg>
        <pc:spChg chg="del mod">
          <ac:chgData name="Toby Donaldson" userId="2e6e5431-bb17-4c41-9985-d39c50d83c73" providerId="ADAL" clId="{7F23DD3C-EE88-4E09-B912-3847A853AACE}" dt="2023-07-16T06:04:06.067" v="12523" actId="21"/>
          <ac:spMkLst>
            <pc:docMk/>
            <pc:sldMk cId="3158942128" sldId="334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5:24.598" v="12530" actId="113"/>
          <ac:spMkLst>
            <pc:docMk/>
            <pc:sldMk cId="3158942128" sldId="334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6:05:08.002" v="12527" actId="208"/>
          <ac:spMkLst>
            <pc:docMk/>
            <pc:sldMk cId="3158942128" sldId="334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60" creationId="{872E9FF5-9C90-D530-4C27-C5FB2A54725E}"/>
          </ac:spMkLst>
        </pc:spChg>
        <pc:spChg chg="mod topLvl">
          <ac:chgData name="Toby Donaldson" userId="2e6e5431-bb17-4c41-9985-d39c50d83c73" providerId="ADAL" clId="{7F23DD3C-EE88-4E09-B912-3847A853AACE}" dt="2023-07-16T06:06:07.526" v="12537" actId="113"/>
          <ac:spMkLst>
            <pc:docMk/>
            <pc:sldMk cId="3158942128" sldId="334"/>
            <ac:spMk id="162" creationId="{066BEB00-8095-9A85-EE17-619FBD07DDE0}"/>
          </ac:spMkLst>
        </pc:spChg>
        <pc:spChg chg="mod topLvl">
          <ac:chgData name="Toby Donaldson" userId="2e6e5431-bb17-4c41-9985-d39c50d83c73" providerId="ADAL" clId="{7F23DD3C-EE88-4E09-B912-3847A853AACE}" dt="2023-07-16T06:05:53.103" v="12533" actId="208"/>
          <ac:spMkLst>
            <pc:docMk/>
            <pc:sldMk cId="3158942128" sldId="334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8" creationId="{7A395577-29B6-B020-9C90-F6196A6B8F7D}"/>
          </ac:grpSpMkLst>
        </pc:grpChg>
        <pc:grpChg chg="del mod topLvl">
          <ac:chgData name="Toby Donaldson" userId="2e6e5431-bb17-4c41-9985-d39c50d83c73" providerId="ADAL" clId="{7F23DD3C-EE88-4E09-B912-3847A853AACE}" dt="2023-07-16T06:05:43.736" v="12532" actId="165"/>
          <ac:grpSpMkLst>
            <pc:docMk/>
            <pc:sldMk cId="3158942128" sldId="334"/>
            <ac:grpSpMk id="161" creationId="{DE20EED9-79F8-14CE-A3E7-4FBFD7D4EC98}"/>
          </ac:grpSpMkLst>
        </pc:grp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1" creationId="{8A12C48D-7518-736B-AE1F-F97F763F9F6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23:27:20.840" v="12818" actId="14100"/>
        <pc:sldMkLst>
          <pc:docMk/>
          <pc:sldMk cId="624583000" sldId="335"/>
        </pc:sldMkLst>
        <pc:spChg chg="del">
          <ac:chgData name="Toby Donaldson" userId="2e6e5431-bb17-4c41-9985-d39c50d83c73" providerId="ADAL" clId="{7F23DD3C-EE88-4E09-B912-3847A853AACE}" dt="2023-07-16T23:23:16.754" v="12620" actId="21"/>
          <ac:spMkLst>
            <pc:docMk/>
            <pc:sldMk cId="624583000" sldId="335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23:22:13.760" v="12619" actId="6549"/>
          <ac:spMkLst>
            <pc:docMk/>
            <pc:sldMk cId="624583000" sldId="335"/>
            <ac:spMk id="5" creationId="{C7C3D919-6DEC-0697-C27F-55503B673517}"/>
          </ac:spMkLst>
        </pc:spChg>
        <pc:spChg chg="add del mod">
          <ac:chgData name="Toby Donaldson" userId="2e6e5431-bb17-4c41-9985-d39c50d83c73" providerId="ADAL" clId="{7F23DD3C-EE88-4E09-B912-3847A853AACE}" dt="2023-07-16T23:23:53.400" v="12625" actId="21"/>
          <ac:spMkLst>
            <pc:docMk/>
            <pc:sldMk cId="624583000" sldId="335"/>
            <ac:spMk id="6" creationId="{26DFEA7B-D44E-8A82-6443-7AA8F1D361E5}"/>
          </ac:spMkLst>
        </pc:spChg>
        <pc:spChg chg="add mod">
          <ac:chgData name="Toby Donaldson" userId="2e6e5431-bb17-4c41-9985-d39c50d83c73" providerId="ADAL" clId="{7F23DD3C-EE88-4E09-B912-3847A853AACE}" dt="2023-07-16T23:23:22.059" v="12621"/>
          <ac:spMkLst>
            <pc:docMk/>
            <pc:sldMk cId="624583000" sldId="335"/>
            <ac:spMk id="7" creationId="{899ADEFE-00FD-171C-54DD-6EDF70BE1AB8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8" creationId="{C45F524E-43E8-4262-4E0F-D6DA4A62F250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9" creationId="{58A39027-6140-F397-0309-2179DFC675BF}"/>
          </ac:spMkLst>
        </pc:spChg>
        <pc:spChg chg="add mod">
          <ac:chgData name="Toby Donaldson" userId="2e6e5431-bb17-4c41-9985-d39c50d83c73" providerId="ADAL" clId="{7F23DD3C-EE88-4E09-B912-3847A853AACE}" dt="2023-07-16T23:27:20.840" v="12818" actId="14100"/>
          <ac:spMkLst>
            <pc:docMk/>
            <pc:sldMk cId="624583000" sldId="335"/>
            <ac:spMk id="10" creationId="{31955FA9-5357-9057-CE2D-D818057937AB}"/>
          </ac:spMkLst>
        </pc:spChg>
        <pc:spChg chg="mod">
          <ac:chgData name="Toby Donaldson" userId="2e6e5431-bb17-4c41-9985-d39c50d83c73" providerId="ADAL" clId="{7F23DD3C-EE88-4E09-B912-3847A853AACE}" dt="2023-07-16T05:57:40.062" v="12331" actId="208"/>
          <ac:spMkLst>
            <pc:docMk/>
            <pc:sldMk cId="624583000" sldId="335"/>
            <ac:spMk id="20" creationId="{FED90579-E267-5A9B-8DF4-1EDE24CAB4B8}"/>
          </ac:spMkLst>
        </pc:spChg>
        <pc:spChg chg="del mod">
          <ac:chgData name="Toby Donaldson" userId="2e6e5431-bb17-4c41-9985-d39c50d83c73" providerId="ADAL" clId="{7F23DD3C-EE88-4E09-B912-3847A853AACE}" dt="2023-07-16T06:03:29.651" v="12508" actId="21"/>
          <ac:spMkLst>
            <pc:docMk/>
            <pc:sldMk cId="624583000" sldId="335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4:42.220" v="12525" actId="2085"/>
          <ac:spMkLst>
            <pc:docMk/>
            <pc:sldMk cId="624583000" sldId="335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5:58:12.134" v="12334" actId="208"/>
          <ac:spMkLst>
            <pc:docMk/>
            <pc:sldMk cId="624583000" sldId="335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6T05:58:44.250" v="12341" actId="113"/>
          <ac:spMkLst>
            <pc:docMk/>
            <pc:sldMk cId="624583000" sldId="335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6T05:58:41.080" v="12340" actId="208"/>
          <ac:spMkLst>
            <pc:docMk/>
            <pc:sldMk cId="624583000" sldId="335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5:58:19.886" v="12337" actId="1076"/>
          <ac:grpSpMkLst>
            <pc:docMk/>
            <pc:sldMk cId="624583000" sldId="335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61" creationId="{DE20EED9-79F8-14CE-A3E7-4FBFD7D4EC98}"/>
          </ac:grpSpMkLst>
        </pc:grpChg>
        <pc:picChg chg="del">
          <ac:chgData name="Toby Donaldson" userId="2e6e5431-bb17-4c41-9985-d39c50d83c73" providerId="ADAL" clId="{7F23DD3C-EE88-4E09-B912-3847A853AACE}" dt="2023-07-16T06:02:46.512" v="12501" actId="21"/>
          <ac:picMkLst>
            <pc:docMk/>
            <pc:sldMk cId="624583000" sldId="335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6" creationId="{235FC732-B0F8-8A07-C8FE-87F62CA0DF0B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5" creationId="{1D19F066-1293-F84D-1A88-5C7856A1D062}"/>
          </ac:cxnSpMkLst>
        </pc:cxnChg>
      </pc:sldChg>
      <pc:sldChg chg="delSp modSp add mod ord">
        <pc:chgData name="Toby Donaldson" userId="2e6e5431-bb17-4c41-9985-d39c50d83c73" providerId="ADAL" clId="{7F23DD3C-EE88-4E09-B912-3847A853AACE}" dt="2023-07-16T23:25:43.182" v="12631"/>
        <pc:sldMkLst>
          <pc:docMk/>
          <pc:sldMk cId="3345072039" sldId="336"/>
        </pc:sldMkLst>
        <pc:spChg chg="del">
          <ac:chgData name="Toby Donaldson" userId="2e6e5431-bb17-4c41-9985-d39c50d83c73" providerId="ADAL" clId="{7F23DD3C-EE88-4E09-B912-3847A853AACE}" dt="2023-07-16T23:25:37.176" v="12628" actId="21"/>
          <ac:spMkLst>
            <pc:docMk/>
            <pc:sldMk cId="3345072039" sldId="336"/>
            <ac:spMk id="5" creationId="{9D09439D-34CD-DA8E-3FB9-EC273FE4C19A}"/>
          </ac:spMkLst>
        </pc:spChg>
        <pc:spChg chg="del">
          <ac:chgData name="Toby Donaldson" userId="2e6e5431-bb17-4c41-9985-d39c50d83c73" providerId="ADAL" clId="{7F23DD3C-EE88-4E09-B912-3847A853AACE}" dt="2023-07-16T23:25:32.971" v="12627" actId="21"/>
          <ac:spMkLst>
            <pc:docMk/>
            <pc:sldMk cId="3345072039" sldId="336"/>
            <ac:spMk id="9" creationId="{09A5851B-1A4C-6004-17A2-B17A166D6409}"/>
          </ac:spMkLst>
        </pc:spChg>
        <pc:picChg chg="mod">
          <ac:chgData name="Toby Donaldson" userId="2e6e5431-bb17-4c41-9985-d39c50d83c73" providerId="ADAL" clId="{7F23DD3C-EE88-4E09-B912-3847A853AACE}" dt="2023-07-16T23:25:39.227" v="12629" actId="1076"/>
          <ac:picMkLst>
            <pc:docMk/>
            <pc:sldMk cId="3345072039" sldId="336"/>
            <ac:picMk id="2" creationId="{9E6992D3-72DC-57AE-6B5A-A7002ABC471F}"/>
          </ac:picMkLst>
        </pc:picChg>
      </pc:sldChg>
      <pc:sldChg chg="addSp delSp modSp add mod">
        <pc:chgData name="Toby Donaldson" userId="2e6e5431-bb17-4c41-9985-d39c50d83c73" providerId="ADAL" clId="{7F23DD3C-EE88-4E09-B912-3847A853AACE}" dt="2023-07-17T07:21:35.222" v="13760" actId="14100"/>
        <pc:sldMkLst>
          <pc:docMk/>
          <pc:sldMk cId="2166731514" sldId="337"/>
        </pc:sldMkLst>
        <pc:spChg chg="del">
          <ac:chgData name="Toby Donaldson" userId="2e6e5431-bb17-4c41-9985-d39c50d83c73" providerId="ADAL" clId="{7F23DD3C-EE88-4E09-B912-3847A853AACE}" dt="2023-07-17T07:07:07.191" v="13013" actId="21"/>
          <ac:spMkLst>
            <pc:docMk/>
            <pc:sldMk cId="2166731514" sldId="337"/>
            <ac:spMk id="3" creationId="{085500A9-86A5-F421-1A11-CBFC337B2262}"/>
          </ac:spMkLst>
        </pc:spChg>
        <pc:spChg chg="del mod">
          <ac:chgData name="Toby Donaldson" userId="2e6e5431-bb17-4c41-9985-d39c50d83c73" providerId="ADAL" clId="{7F23DD3C-EE88-4E09-B912-3847A853AACE}" dt="2023-07-17T07:06:41.269" v="13007" actId="21"/>
          <ac:spMkLst>
            <pc:docMk/>
            <pc:sldMk cId="2166731514" sldId="337"/>
            <ac:spMk id="4" creationId="{5562E8E3-0BFB-7F68-05B8-A33508F6E51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4" creationId="{EF4216A4-F9A1-8045-A5F3-9CA7494A0AB6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5" creationId="{EE42548A-BF4C-4DED-2F92-99EADC63557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6" creationId="{91C3EB7A-459F-3789-18AF-738D4E5A912E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7" creationId="{52CEE95A-1691-B758-CDC2-8BD0BC24F1E4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8" creationId="{E24D182F-3D2B-8C23-DFEC-7FC0EBE85EE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9" creationId="{7DEF6051-12C6-BE9B-63B9-80EA7D49FB43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0" creationId="{2EB797DB-F83C-B26D-F0E6-E84877D5263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1" creationId="{F7175CB1-C3B5-CC2A-EE82-392CABFF060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2" creationId="{7993788F-4AF6-7E00-3527-E3F1C5117FA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3" creationId="{1CD40BED-7E08-6D3D-62CD-E26B5317C1ED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4" creationId="{189B2EA4-93E1-6CD0-D24D-2D616F2182E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5" creationId="{8EF933E9-E6D0-BCCE-2A8C-097079D1D2D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6" creationId="{8EB0DA9C-4B50-4EBA-A089-40A18492673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7" creationId="{F22CD6F2-C2AC-E30F-B258-296B54F7F3AE}"/>
          </ac:spMkLst>
        </pc:spChg>
        <pc:spChg chg="add mod">
          <ac:chgData name="Toby Donaldson" userId="2e6e5431-bb17-4c41-9985-d39c50d83c73" providerId="ADAL" clId="{7F23DD3C-EE88-4E09-B912-3847A853AACE}" dt="2023-07-17T07:20:55.616" v="13753" actId="1076"/>
          <ac:spMkLst>
            <pc:docMk/>
            <pc:sldMk cId="2166731514" sldId="337"/>
            <ac:spMk id="58" creationId="{470FAD4A-9926-2CED-8302-7D0C8BCC4F08}"/>
          </ac:spMkLst>
        </pc:spChg>
        <pc:spChg chg="add del mod">
          <ac:chgData name="Toby Donaldson" userId="2e6e5431-bb17-4c41-9985-d39c50d83c73" providerId="ADAL" clId="{7F23DD3C-EE88-4E09-B912-3847A853AACE}" dt="2023-07-17T07:06:42.865" v="13008" actId="21"/>
          <ac:spMkLst>
            <pc:docMk/>
            <pc:sldMk cId="2166731514" sldId="337"/>
            <ac:spMk id="61" creationId="{FB5C5D93-2A5F-893B-A4DC-9EF31C38C09A}"/>
          </ac:spMkLst>
        </pc:spChg>
        <pc:spChg chg="add del mod">
          <ac:chgData name="Toby Donaldson" userId="2e6e5431-bb17-4c41-9985-d39c50d83c73" providerId="ADAL" clId="{7F23DD3C-EE88-4E09-B912-3847A853AACE}" dt="2023-07-17T07:07:09.086" v="13014" actId="21"/>
          <ac:spMkLst>
            <pc:docMk/>
            <pc:sldMk cId="2166731514" sldId="337"/>
            <ac:spMk id="63" creationId="{CFF150A4-E95B-AA6E-E378-7692369738E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4" creationId="{4D519786-40A9-E2D0-C373-9EBDC2E1F06C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5" creationId="{A8A68FEC-1E15-85DF-89B5-6D58DCABB94F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1" creationId="{27F4C9DE-D5B8-FD07-E896-DCFA800B430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2" creationId="{E2336D91-AA8B-6DC9-5BA9-A12235844E30}"/>
          </ac:spMkLst>
        </pc:spChg>
        <pc:spChg chg="add mod">
          <ac:chgData name="Toby Donaldson" userId="2e6e5431-bb17-4c41-9985-d39c50d83c73" providerId="ADAL" clId="{7F23DD3C-EE88-4E09-B912-3847A853AACE}" dt="2023-07-17T07:16:50.779" v="13513" actId="1076"/>
          <ac:spMkLst>
            <pc:docMk/>
            <pc:sldMk cId="2166731514" sldId="337"/>
            <ac:spMk id="73" creationId="{EAED0DF3-95F0-0CCE-37E1-A40CB6CA135B}"/>
          </ac:spMkLst>
        </pc:spChg>
        <pc:spChg chg="add mod">
          <ac:chgData name="Toby Donaldson" userId="2e6e5431-bb17-4c41-9985-d39c50d83c73" providerId="ADAL" clId="{7F23DD3C-EE88-4E09-B912-3847A853AACE}" dt="2023-07-17T07:18:38.063" v="13637" actId="1076"/>
          <ac:spMkLst>
            <pc:docMk/>
            <pc:sldMk cId="2166731514" sldId="337"/>
            <ac:spMk id="78" creationId="{800015D2-D18F-B741-D2AC-328DCCB30F09}"/>
          </ac:spMkLst>
        </pc:spChg>
        <pc:spChg chg="add mod">
          <ac:chgData name="Toby Donaldson" userId="2e6e5431-bb17-4c41-9985-d39c50d83c73" providerId="ADAL" clId="{7F23DD3C-EE88-4E09-B912-3847A853AACE}" dt="2023-07-17T07:19:42.772" v="13719" actId="1076"/>
          <ac:spMkLst>
            <pc:docMk/>
            <pc:sldMk cId="2166731514" sldId="337"/>
            <ac:spMk id="82" creationId="{7CCAFE10-18C8-957C-CBC6-E1A81466B62B}"/>
          </ac:spMkLst>
        </pc:spChg>
        <pc:spChg chg="add mod">
          <ac:chgData name="Toby Donaldson" userId="2e6e5431-bb17-4c41-9985-d39c50d83c73" providerId="ADAL" clId="{7F23DD3C-EE88-4E09-B912-3847A853AACE}" dt="2023-07-17T07:20:49.710" v="13752" actId="20577"/>
          <ac:spMkLst>
            <pc:docMk/>
            <pc:sldMk cId="2166731514" sldId="337"/>
            <ac:spMk id="87" creationId="{2C9D050F-3A43-B5FF-FDE7-09D740508E44}"/>
          </ac:spMkLst>
        </pc:s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5" creationId="{D2A41E59-D1C1-2446-A883-A21FF32AD705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8" creationId="{5D72325E-36C7-AABF-7AA7-95729B5D643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1" creationId="{62308868-7F40-EEFE-B937-82BDA9570F3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8" creationId="{3CD8E60D-CB78-805F-5D19-3CA2A00DF4F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1" creationId="{CCF2E7A0-50FE-6C21-8E0D-22CA603A7449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4" creationId="{C0DD8B52-8973-28CA-F5B4-BB8B442B0E16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9" creationId="{DF4B4EA1-B322-8B26-A296-EBFDF5D5B49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2" creationId="{BFA0C3AA-9CAB-02B4-784D-58208D33FAF2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5" creationId="{D4445649-8050-C005-1F54-64E665FBC82E}"/>
          </ac:grpSpMkLst>
        </pc:grpChg>
        <pc:picChg chg="del">
          <ac:chgData name="Toby Donaldson" userId="2e6e5431-bb17-4c41-9985-d39c50d83c73" providerId="ADAL" clId="{7F23DD3C-EE88-4E09-B912-3847A853AACE}" dt="2023-07-17T07:07:07.191" v="13013" actId="21"/>
          <ac:picMkLst>
            <pc:docMk/>
            <pc:sldMk cId="2166731514" sldId="337"/>
            <ac:picMk id="59" creationId="{3A687EDC-0B96-386B-0B0D-6347496BEA10}"/>
          </ac:picMkLst>
        </pc:pic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4" creationId="{6D92984D-6FAF-9963-4393-C9A307B69CC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5" creationId="{A0048F9F-BED5-0038-4CDD-19C7AF6E5D2C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6" creationId="{2C36A19A-B3AD-D011-BC22-7EA214D596C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7" creationId="{97B3C9F4-5B68-32FE-9F88-9B1D4D5C508E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7" creationId="{3AE599C0-A194-1929-69F1-57E413B197EC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8" creationId="{04E2B1C0-7DBC-3536-7857-DE40257C8FC0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8" creationId="{9C0AA278-F77A-3F67-EDE5-DA4B19CFFC3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9" creationId="{7E53D337-737C-5CBA-936A-AA11293BBE59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0" creationId="{4FDC79C4-C832-0306-6878-6057C0D38F7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1" creationId="{9EBF8916-DB4D-889D-3D13-0DD640314187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2" creationId="{FEC7918D-819E-EF87-05B1-4226CA4EE51F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3" creationId="{A491F7DA-CABB-9CD2-EED7-BB47D5CECC5C}"/>
          </ac:cxnSpMkLst>
        </pc:cxnChg>
        <pc:cxnChg chg="add mod">
          <ac:chgData name="Toby Donaldson" userId="2e6e5431-bb17-4c41-9985-d39c50d83c73" providerId="ADAL" clId="{7F23DD3C-EE88-4E09-B912-3847A853AACE}" dt="2023-07-17T07:21:31.912" v="13759" actId="14100"/>
          <ac:cxnSpMkLst>
            <pc:docMk/>
            <pc:sldMk cId="2166731514" sldId="337"/>
            <ac:cxnSpMk id="67" creationId="{875D3626-3030-366C-82CF-C120A7378A7F}"/>
          </ac:cxnSpMkLst>
        </pc:cxnChg>
        <pc:cxnChg chg="add mod">
          <ac:chgData name="Toby Donaldson" userId="2e6e5431-bb17-4c41-9985-d39c50d83c73" providerId="ADAL" clId="{7F23DD3C-EE88-4E09-B912-3847A853AACE}" dt="2023-07-17T07:21:35.222" v="13760" actId="14100"/>
          <ac:cxnSpMkLst>
            <pc:docMk/>
            <pc:sldMk cId="2166731514" sldId="337"/>
            <ac:cxnSpMk id="68" creationId="{412311CC-8F83-DFCC-8DEF-87110D8579C3}"/>
          </ac:cxnSpMkLst>
        </pc:cxnChg>
        <pc:cxnChg chg="add mod">
          <ac:chgData name="Toby Donaldson" userId="2e6e5431-bb17-4c41-9985-d39c50d83c73" providerId="ADAL" clId="{7F23DD3C-EE88-4E09-B912-3847A853AACE}" dt="2023-07-17T07:21:09.503" v="13756" actId="14100"/>
          <ac:cxnSpMkLst>
            <pc:docMk/>
            <pc:sldMk cId="2166731514" sldId="337"/>
            <ac:cxnSpMk id="79" creationId="{1E0878AC-65FF-91BF-75D1-CBDA8E60B565}"/>
          </ac:cxnSpMkLst>
        </pc:cxnChg>
        <pc:cxnChg chg="add mod">
          <ac:chgData name="Toby Donaldson" userId="2e6e5431-bb17-4c41-9985-d39c50d83c73" providerId="ADAL" clId="{7F23DD3C-EE88-4E09-B912-3847A853AACE}" dt="2023-07-17T07:21:18.309" v="13758" actId="14100"/>
          <ac:cxnSpMkLst>
            <pc:docMk/>
            <pc:sldMk cId="2166731514" sldId="337"/>
            <ac:cxnSpMk id="83" creationId="{4C5C3C5C-7433-4653-51F6-5625BAF87C52}"/>
          </ac:cxnSpMkLst>
        </pc:cxnChg>
      </pc:sldChg>
    </pc:docChg>
  </pc:docChgLst>
  <pc:docChgLst>
    <pc:chgData name="Toby Donaldson" userId="2e6e5431-bb17-4c41-9985-d39c50d83c73" providerId="ADAL" clId="{B9586FC7-1ADA-4368-AE13-4AF4FF7EC188}"/>
    <pc:docChg chg="undo redo custSel addSld delSld modSld sldOrd addSection delSection modSection">
      <pc:chgData name="Toby Donaldson" userId="2e6e5431-bb17-4c41-9985-d39c50d83c73" providerId="ADAL" clId="{B9586FC7-1ADA-4368-AE13-4AF4FF7EC188}" dt="2023-07-10T04:38:44.329" v="9858" actId="20577"/>
      <pc:docMkLst>
        <pc:docMk/>
      </pc:docMkLst>
      <pc:sldChg chg="modSp new mod">
        <pc:chgData name="Toby Donaldson" userId="2e6e5431-bb17-4c41-9985-d39c50d83c73" providerId="ADAL" clId="{B9586FC7-1ADA-4368-AE13-4AF4FF7EC188}" dt="2023-07-08T03:44:46.935" v="52" actId="20577"/>
        <pc:sldMkLst>
          <pc:docMk/>
          <pc:sldMk cId="1170275916" sldId="256"/>
        </pc:sldMkLst>
        <pc:spChg chg="mod">
          <ac:chgData name="Toby Donaldson" userId="2e6e5431-bb17-4c41-9985-d39c50d83c73" providerId="ADAL" clId="{B9586FC7-1ADA-4368-AE13-4AF4FF7EC188}" dt="2023-07-08T03:44:46.935" v="52" actId="20577"/>
          <ac:spMkLst>
            <pc:docMk/>
            <pc:sldMk cId="1170275916" sldId="256"/>
            <ac:spMk id="2" creationId="{854770BE-8335-8CC5-A18B-872BA86F3CA0}"/>
          </ac:spMkLst>
        </pc:spChg>
        <pc:spChg chg="mod">
          <ac:chgData name="Toby Donaldson" userId="2e6e5431-bb17-4c41-9985-d39c50d83c73" providerId="ADAL" clId="{B9586FC7-1ADA-4368-AE13-4AF4FF7EC188}" dt="2023-07-08T03:44:22.359" v="37" actId="20577"/>
          <ac:spMkLst>
            <pc:docMk/>
            <pc:sldMk cId="1170275916" sldId="256"/>
            <ac:spMk id="3" creationId="{F4557544-8C3B-0EDF-7039-B7B07A4850DB}"/>
          </ac:spMkLst>
        </pc:spChg>
      </pc:sldChg>
      <pc:sldChg chg="addSp delSp modSp new mod">
        <pc:chgData name="Toby Donaldson" userId="2e6e5431-bb17-4c41-9985-d39c50d83c73" providerId="ADAL" clId="{B9586FC7-1ADA-4368-AE13-4AF4FF7EC188}" dt="2023-07-08T04:03:27.643" v="351" actId="1076"/>
        <pc:sldMkLst>
          <pc:docMk/>
          <pc:sldMk cId="1165126330" sldId="257"/>
        </pc:sldMkLst>
        <pc:spChg chg="del">
          <ac:chgData name="Toby Donaldson" userId="2e6e5431-bb17-4c41-9985-d39c50d83c73" providerId="ADAL" clId="{B9586FC7-1ADA-4368-AE13-4AF4FF7EC188}" dt="2023-07-08T03:45:38.279" v="56" actId="21"/>
          <ac:spMkLst>
            <pc:docMk/>
            <pc:sldMk cId="1165126330" sldId="257"/>
            <ac:spMk id="2" creationId="{212AB126-5168-B5C3-C668-3A17C516E9C2}"/>
          </ac:spMkLst>
        </pc:spChg>
        <pc:spChg chg="del">
          <ac:chgData name="Toby Donaldson" userId="2e6e5431-bb17-4c41-9985-d39c50d83c73" providerId="ADAL" clId="{B9586FC7-1ADA-4368-AE13-4AF4FF7EC188}" dt="2023-07-08T03:45:36.161" v="55" actId="21"/>
          <ac:spMkLst>
            <pc:docMk/>
            <pc:sldMk cId="1165126330" sldId="257"/>
            <ac:spMk id="3" creationId="{54A39D39-2108-1BFE-DF9A-10A286620BCE}"/>
          </ac:spMkLst>
        </pc:spChg>
        <pc:spChg chg="mod">
          <ac:chgData name="Toby Donaldson" userId="2e6e5431-bb17-4c41-9985-d39c50d83c73" providerId="ADAL" clId="{B9586FC7-1ADA-4368-AE13-4AF4FF7EC188}" dt="2023-07-08T03:45:46.796" v="60" actId="20577"/>
          <ac:spMkLst>
            <pc:docMk/>
            <pc:sldMk cId="1165126330" sldId="257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6" creationId="{6E743FA4-DC27-8548-962F-9157C8356139}"/>
          </ac:spMkLst>
        </pc:spChg>
        <pc:spChg chg="mod">
          <ac:chgData name="Toby Donaldson" userId="2e6e5431-bb17-4c41-9985-d39c50d83c73" providerId="ADAL" clId="{B9586FC7-1ADA-4368-AE13-4AF4FF7EC188}" dt="2023-07-08T03:45:51.272" v="61" actId="20577"/>
          <ac:spMkLst>
            <pc:docMk/>
            <pc:sldMk cId="1165126330" sldId="257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9" creationId="{9B9A845F-0B31-F2CA-0734-9786F757857A}"/>
          </ac:spMkLst>
        </pc:spChg>
        <pc:spChg chg="mod">
          <ac:chgData name="Toby Donaldson" userId="2e6e5431-bb17-4c41-9985-d39c50d83c73" providerId="ADAL" clId="{B9586FC7-1ADA-4368-AE13-4AF4FF7EC188}" dt="2023-07-08T03:45:59.635" v="65" actId="20577"/>
          <ac:spMkLst>
            <pc:docMk/>
            <pc:sldMk cId="1165126330" sldId="257"/>
            <ac:spMk id="11" creationId="{621EFC3A-799E-C43E-3764-BA3CB2E0272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2" creationId="{5A99C953-EF68-3720-05F9-CF0E17F94FD9}"/>
          </ac:spMkLst>
        </pc:spChg>
        <pc:spChg chg="mod">
          <ac:chgData name="Toby Donaldson" userId="2e6e5431-bb17-4c41-9985-d39c50d83c73" providerId="ADAL" clId="{B9586FC7-1ADA-4368-AE13-4AF4FF7EC188}" dt="2023-07-08T03:46:03.199" v="67" actId="20577"/>
          <ac:spMkLst>
            <pc:docMk/>
            <pc:sldMk cId="1165126330" sldId="257"/>
            <ac:spMk id="14" creationId="{66CD266F-EC4B-4006-6945-B7207265224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5" creationId="{1843DACF-AC04-9C96-AAD0-7E3B2CEA8D1B}"/>
          </ac:spMkLst>
        </pc:spChg>
        <pc:spChg chg="mod">
          <ac:chgData name="Toby Donaldson" userId="2e6e5431-bb17-4c41-9985-d39c50d83c73" providerId="ADAL" clId="{B9586FC7-1ADA-4368-AE13-4AF4FF7EC188}" dt="2023-07-08T03:45:53.462" v="62" actId="20577"/>
          <ac:spMkLst>
            <pc:docMk/>
            <pc:sldMk cId="1165126330" sldId="257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8" creationId="{C2212515-218A-459C-598E-7BB2F1BB7796}"/>
          </ac:spMkLst>
        </pc:spChg>
        <pc:spChg chg="mod">
          <ac:chgData name="Toby Donaldson" userId="2e6e5431-bb17-4c41-9985-d39c50d83c73" providerId="ADAL" clId="{B9586FC7-1ADA-4368-AE13-4AF4FF7EC188}" dt="2023-07-08T03:45:56.431" v="63" actId="20577"/>
          <ac:spMkLst>
            <pc:docMk/>
            <pc:sldMk cId="1165126330" sldId="257"/>
            <ac:spMk id="20" creationId="{8CEFA30B-8E7F-4E42-A465-3F060BBC3B59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1" creationId="{1EC58A23-8120-7358-879D-AFC3371A38B6}"/>
          </ac:spMkLst>
        </pc:spChg>
        <pc:spChg chg="mod">
          <ac:chgData name="Toby Donaldson" userId="2e6e5431-bb17-4c41-9985-d39c50d83c73" providerId="ADAL" clId="{B9586FC7-1ADA-4368-AE13-4AF4FF7EC188}" dt="2023-07-08T03:46:11.323" v="69" actId="20577"/>
          <ac:spMkLst>
            <pc:docMk/>
            <pc:sldMk cId="1165126330" sldId="257"/>
            <ac:spMk id="23" creationId="{9CCF5B62-AFEA-D282-7873-98A771D9261B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4" creationId="{FDD7ADE5-25A1-B414-8B10-DEC49737520D}"/>
          </ac:spMkLst>
        </pc:spChg>
        <pc:spChg chg="mod">
          <ac:chgData name="Toby Donaldson" userId="2e6e5431-bb17-4c41-9985-d39c50d83c73" providerId="ADAL" clId="{B9586FC7-1ADA-4368-AE13-4AF4FF7EC188}" dt="2023-07-08T03:47:55.401" v="87" actId="20577"/>
          <ac:spMkLst>
            <pc:docMk/>
            <pc:sldMk cId="1165126330" sldId="257"/>
            <ac:spMk id="32" creationId="{4A9C2FE4-1283-E72D-4342-AE983E2BEAAE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3" creationId="{AA2D91C2-C304-60D2-5C1E-4407F084C09A}"/>
          </ac:spMkLst>
        </pc:spChg>
        <pc:spChg chg="mod">
          <ac:chgData name="Toby Donaldson" userId="2e6e5431-bb17-4c41-9985-d39c50d83c73" providerId="ADAL" clId="{B9586FC7-1ADA-4368-AE13-4AF4FF7EC188}" dt="2023-07-08T03:47:58.151" v="89" actId="20577"/>
          <ac:spMkLst>
            <pc:docMk/>
            <pc:sldMk cId="1165126330" sldId="257"/>
            <ac:spMk id="35" creationId="{E97B1E1A-113F-378E-AF6F-77B40FA58EF0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6" creationId="{F435F021-AA14-CCAB-E748-871E93E5105B}"/>
          </ac:spMkLst>
        </pc:spChg>
        <pc:spChg chg="mod">
          <ac:chgData name="Toby Donaldson" userId="2e6e5431-bb17-4c41-9985-d39c50d83c73" providerId="ADAL" clId="{B9586FC7-1ADA-4368-AE13-4AF4FF7EC188}" dt="2023-07-08T03:48:09.704" v="94" actId="20577"/>
          <ac:spMkLst>
            <pc:docMk/>
            <pc:sldMk cId="1165126330" sldId="257"/>
            <ac:spMk id="38" creationId="{9EACE80B-5C14-356D-2744-94E4193065ED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9" creationId="{6C78C281-E898-F0F2-11D6-5103470C3B55}"/>
          </ac:spMkLst>
        </pc:spChg>
        <pc:spChg chg="mod">
          <ac:chgData name="Toby Donaldson" userId="2e6e5431-bb17-4c41-9985-d39c50d83c73" providerId="ADAL" clId="{B9586FC7-1ADA-4368-AE13-4AF4FF7EC188}" dt="2023-07-08T03:48:13.831" v="96" actId="20577"/>
          <ac:spMkLst>
            <pc:docMk/>
            <pc:sldMk cId="1165126330" sldId="257"/>
            <ac:spMk id="41" creationId="{E266C08B-7F82-F024-4A60-E3910B077DF4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2" creationId="{83005F06-A0FE-A351-B813-08FB1C2245FB}"/>
          </ac:spMkLst>
        </pc:spChg>
        <pc:spChg chg="mod">
          <ac:chgData name="Toby Donaldson" userId="2e6e5431-bb17-4c41-9985-d39c50d83c73" providerId="ADAL" clId="{B9586FC7-1ADA-4368-AE13-4AF4FF7EC188}" dt="2023-07-08T03:48:00.979" v="90" actId="20577"/>
          <ac:spMkLst>
            <pc:docMk/>
            <pc:sldMk cId="1165126330" sldId="257"/>
            <ac:spMk id="44" creationId="{1EB23DBB-6D29-9BEB-D165-1F9E90A5EEA9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5" creationId="{4BA606ED-0C0D-1EB5-D236-8B283439A50B}"/>
          </ac:spMkLst>
        </pc:spChg>
        <pc:spChg chg="mod">
          <ac:chgData name="Toby Donaldson" userId="2e6e5431-bb17-4c41-9985-d39c50d83c73" providerId="ADAL" clId="{B9586FC7-1ADA-4368-AE13-4AF4FF7EC188}" dt="2023-07-08T03:48:05.275" v="92" actId="20577"/>
          <ac:spMkLst>
            <pc:docMk/>
            <pc:sldMk cId="1165126330" sldId="257"/>
            <ac:spMk id="47" creationId="{C101A31F-CA05-6561-D980-749C998371D3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8" creationId="{6531DB55-3E91-8E07-C0D7-375B4E36B3D8}"/>
          </ac:spMkLst>
        </pc:spChg>
        <pc:spChg chg="mod">
          <ac:chgData name="Toby Donaldson" userId="2e6e5431-bb17-4c41-9985-d39c50d83c73" providerId="ADAL" clId="{B9586FC7-1ADA-4368-AE13-4AF4FF7EC188}" dt="2023-07-08T03:48:17.909" v="98" actId="20577"/>
          <ac:spMkLst>
            <pc:docMk/>
            <pc:sldMk cId="1165126330" sldId="257"/>
            <ac:spMk id="50" creationId="{40E78DE1-CD32-9740-6375-15B8B966C2D8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51" creationId="{F272223B-AE44-BD9A-EED8-949E8456999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5" creationId="{943D4BA9-2288-FE4F-880C-83A0EFA2F2B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6" creationId="{550CF5EF-0804-843B-C983-A53EE4F5997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8" creationId="{9FA172B0-341D-A9E3-93DA-E40BE57B3AAE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9" creationId="{C9D0C83A-6E36-1DBA-5129-E7297AB942BF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1" creationId="{08E4F787-A155-D2FE-FCB6-263D1E2A8C20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2" creationId="{EC75F054-01B5-4522-0109-366190D6F72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4" creationId="{DE0722E6-BE22-07E8-B3AD-97D62C03182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5" creationId="{285C0C93-58C9-269D-D15A-4FAB843F8A77}"/>
          </ac:spMkLst>
        </pc:spChg>
        <pc:spChg chg="mod">
          <ac:chgData name="Toby Donaldson" userId="2e6e5431-bb17-4c41-9985-d39c50d83c73" providerId="ADAL" clId="{B9586FC7-1ADA-4368-AE13-4AF4FF7EC188}" dt="2023-07-08T03:51:52.217" v="142" actId="20577"/>
          <ac:spMkLst>
            <pc:docMk/>
            <pc:sldMk cId="1165126330" sldId="257"/>
            <ac:spMk id="97" creationId="{FFEC6D3D-254F-035E-7381-AB6D61DDBF89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98" creationId="{CF006D6C-47F7-624E-9A95-12A5F03848E3}"/>
          </ac:spMkLst>
        </pc:spChg>
        <pc:spChg chg="mod">
          <ac:chgData name="Toby Donaldson" userId="2e6e5431-bb17-4c41-9985-d39c50d83c73" providerId="ADAL" clId="{B9586FC7-1ADA-4368-AE13-4AF4FF7EC188}" dt="2023-07-08T03:51:54.517" v="143" actId="20577"/>
          <ac:spMkLst>
            <pc:docMk/>
            <pc:sldMk cId="1165126330" sldId="257"/>
            <ac:spMk id="100" creationId="{E83C5630-B726-A28F-E416-99807DDC0A0B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1" creationId="{F3362B69-E086-3E5D-1242-D97748392EA2}"/>
          </ac:spMkLst>
        </pc:spChg>
        <pc:spChg chg="mod">
          <ac:chgData name="Toby Donaldson" userId="2e6e5431-bb17-4c41-9985-d39c50d83c73" providerId="ADAL" clId="{B9586FC7-1ADA-4368-AE13-4AF4FF7EC188}" dt="2023-07-08T03:51:56.245" v="144" actId="20577"/>
          <ac:spMkLst>
            <pc:docMk/>
            <pc:sldMk cId="1165126330" sldId="257"/>
            <ac:spMk id="103" creationId="{7A626EB1-C2FB-AFFD-13D6-E4AC272D1AC0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4" creationId="{0A7A3559-0305-56EB-7DBB-63BA93C5A56D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6" creationId="{24DA2EEB-5634-F9F0-7D78-068A09AF3795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7" creationId="{142647ED-7B83-FA82-F334-C4C44F9FFB25}"/>
          </ac:spMkLst>
        </pc:spChg>
        <pc:spChg chg="mod">
          <ac:chgData name="Toby Donaldson" userId="2e6e5431-bb17-4c41-9985-d39c50d83c73" providerId="ADAL" clId="{B9586FC7-1ADA-4368-AE13-4AF4FF7EC188}" dt="2023-07-08T03:52:12.454" v="150" actId="20577"/>
          <ac:spMkLst>
            <pc:docMk/>
            <pc:sldMk cId="1165126330" sldId="257"/>
            <ac:spMk id="113" creationId="{70205D6F-F7D2-0F92-69F7-02F30FC9F737}"/>
          </ac:spMkLst>
        </pc:spChg>
        <pc:spChg chg="mod">
          <ac:chgData name="Toby Donaldson" userId="2e6e5431-bb17-4c41-9985-d39c50d83c73" providerId="ADAL" clId="{B9586FC7-1ADA-4368-AE13-4AF4FF7EC188}" dt="2023-07-08T03:52:00.863" v="145"/>
          <ac:spMkLst>
            <pc:docMk/>
            <pc:sldMk cId="1165126330" sldId="257"/>
            <ac:spMk id="114" creationId="{FAEE37B5-303F-00A5-85FA-D724E94CB727}"/>
          </ac:spMkLst>
        </pc:spChg>
        <pc:spChg chg="add mod">
          <ac:chgData name="Toby Donaldson" userId="2e6e5431-bb17-4c41-9985-d39c50d83c73" providerId="ADAL" clId="{B9586FC7-1ADA-4368-AE13-4AF4FF7EC188}" dt="2023-07-08T03:55:56.303" v="277" actId="1076"/>
          <ac:spMkLst>
            <pc:docMk/>
            <pc:sldMk cId="1165126330" sldId="257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3" creationId="{7BC6FFC9-D1A3-4C93-3951-8141473BB9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6" creationId="{87C9E426-5486-1862-A099-82F39A9F1E0B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9" creationId="{99BE12F6-E536-61AB-0F63-EE73CE5129C1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2" creationId="{D01749AB-8810-A763-698D-FCBC664529C4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5" creationId="{0BD21CED-4AC2-2319-F970-B82E806B5A29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7" creationId="{F3061C92-C77A-BF18-B25D-993BB9F17782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8" creationId="{C955E9F5-055C-93DF-D79B-8F11D489EB3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1" creationId="{A46F2C84-B1D8-7398-2ECA-FC3742F4E9BC}"/>
          </ac:spMkLst>
        </pc:spChg>
        <pc:spChg chg="add mod">
          <ac:chgData name="Toby Donaldson" userId="2e6e5431-bb17-4c41-9985-d39c50d83c73" providerId="ADAL" clId="{B9586FC7-1ADA-4368-AE13-4AF4FF7EC188}" dt="2023-07-08T03:56:29.694" v="306" actId="1076"/>
          <ac:spMkLst>
            <pc:docMk/>
            <pc:sldMk cId="1165126330" sldId="257"/>
            <ac:spMk id="148" creationId="{61F93364-4303-6D66-0309-9400DA130F4C}"/>
          </ac:spMkLst>
        </pc:spChg>
        <pc:spChg chg="add mod">
          <ac:chgData name="Toby Donaldson" userId="2e6e5431-bb17-4c41-9985-d39c50d83c73" providerId="ADAL" clId="{B9586FC7-1ADA-4368-AE13-4AF4FF7EC188}" dt="2023-07-08T04:03:27.643" v="351" actId="1076"/>
          <ac:spMkLst>
            <pc:docMk/>
            <pc:sldMk cId="1165126330" sldId="257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4" creationId="{673423C3-31FF-9788-EA51-2779CAEF5717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0" creationId="{A476C53D-151C-290C-38F0-9D799532CD60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3" creationId="{A2CCB0BE-6090-45E8-22DE-ECF2FE0CF98A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9" creationId="{31AE2281-16BA-4B91-4E67-14D5F1402CEE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22" creationId="{04C03E60-4BE1-2D00-AFAF-10D0FE8BB5A2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1" creationId="{5604DE71-CB81-3BB3-0150-09700511CDB0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4" creationId="{2853050D-8542-6B19-D37D-A29B3056DC4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7" creationId="{530FFAEC-5D8F-CE09-01A1-F200F6F1B5EA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0" creationId="{01E33D0D-CEFB-F7E9-135A-0BBFFB70B32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3" creationId="{A1594DAD-07B0-3E07-9ADB-A236A79EB4E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6" creationId="{AD7A29C8-A926-D430-F8AF-95BEB0D2767C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9" creationId="{67EC09A6-465E-D472-13A9-AC330AB7929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4" creationId="{1BEDB156-AD01-4F8C-BE75-660377BC414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7" creationId="{3D1D6E72-6BAB-1A90-9F81-052165552EE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0" creationId="{49303CFA-C805-50F3-7B63-214F15BF7C2D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3" creationId="{9B6D5C27-CD7F-30F3-E0C5-84EBA063AD16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6" creationId="{02E9C640-5778-1D5F-CD85-6194EEDB585C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9" creationId="{D19385D4-6963-93EE-531E-DC20B50A3187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02" creationId="{0F4CEDD0-3C28-1BF0-9320-8E171E102594}"/>
          </ac:grpSpMkLst>
        </pc:grpChg>
        <pc:grpChg chg="add del mod">
          <ac:chgData name="Toby Donaldson" userId="2e6e5431-bb17-4c41-9985-d39c50d83c73" providerId="ADAL" clId="{B9586FC7-1ADA-4368-AE13-4AF4FF7EC188}" dt="2023-07-08T03:51:29.255" v="136" actId="21"/>
          <ac:grpSpMkLst>
            <pc:docMk/>
            <pc:sldMk cId="1165126330" sldId="257"/>
            <ac:grpSpMk id="105" creationId="{C86AF36A-03D8-442D-F2D0-D535E2B52D70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12" creationId="{539855EC-32D5-4BC0-E8ED-65EF75332047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1" creationId="{2E24BA6C-7D01-1501-AC07-0CD4748185E9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4" creationId="{DD9E4BDC-4CCA-986B-4DB9-94A325CEC796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7" creationId="{D65E8220-C1DE-8269-B65E-412F34F07FCF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0" creationId="{1EB78FE5-C59C-4AD0-330A-E1E48C5D43B2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3" creationId="{21353A2E-A4C6-A966-1EDD-292A3091E10E}"/>
          </ac:grpSpMkLst>
        </pc:grpChg>
        <pc:grpChg chg="add del mod">
          <ac:chgData name="Toby Donaldson" userId="2e6e5431-bb17-4c41-9985-d39c50d83c73" providerId="ADAL" clId="{B9586FC7-1ADA-4368-AE13-4AF4FF7EC188}" dt="2023-07-08T03:57:37.566" v="313" actId="21"/>
          <ac:grpSpMkLst>
            <pc:docMk/>
            <pc:sldMk cId="1165126330" sldId="257"/>
            <ac:grpSpMk id="136" creationId="{BE904A5F-C71E-49BC-7E4E-C7347AD34045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3:55:19.100" v="240" actId="1076"/>
          <ac:picMkLst>
            <pc:docMk/>
            <pc:sldMk cId="1165126330" sldId="257"/>
            <ac:picMk id="120" creationId="{650DB166-B10E-E07A-0AD6-6C65C56AB478}"/>
          </ac:picMkLst>
        </pc:picChg>
        <pc:picChg chg="add del mod">
          <ac:chgData name="Toby Donaldson" userId="2e6e5431-bb17-4c41-9985-d39c50d83c73" providerId="ADAL" clId="{B9586FC7-1ADA-4368-AE13-4AF4FF7EC188}" dt="2023-07-08T03:56:51.930" v="309" actId="21"/>
          <ac:picMkLst>
            <pc:docMk/>
            <pc:sldMk cId="1165126330" sldId="257"/>
            <ac:picMk id="149" creationId="{BFF6889F-5F67-9BB8-FB84-DE99C309D244}"/>
          </ac:picMkLst>
        </pc:picChg>
        <pc:picChg chg="add mod">
          <ac:chgData name="Toby Donaldson" userId="2e6e5431-bb17-4c41-9985-d39c50d83c73" providerId="ADAL" clId="{B9586FC7-1ADA-4368-AE13-4AF4FF7EC188}" dt="2023-07-08T03:57:14.698" v="312" actId="1076"/>
          <ac:picMkLst>
            <pc:docMk/>
            <pc:sldMk cId="1165126330" sldId="25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5" creationId="{47833BC1-0E49-B2C1-A63C-88FACEA59299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6" creationId="{5DC71255-AE24-0F87-E74B-1C06C962FD71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8" creationId="{2A98442C-97BE-FCDD-1555-BBDAE0DB0ADE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9" creationId="{2CC52A46-AD59-BF00-C7CC-29D30B4ED6DF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30" creationId="{A9C659C3-EA8F-66CB-1C0C-54C7DFFF8556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2" creationId="{CC54DEEC-5D48-21F8-14E4-44D38AB5098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3" creationId="{990EA5EE-8D01-DD94-F27B-73EADE900223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4" creationId="{A709A268-8314-29D5-8DA7-D6AF2ED65F8C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5" creationId="{925C0542-FC6A-9146-0796-314227782F1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6" creationId="{9E0D4F03-D7CB-153B-3B8F-85C5904731AD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7" creationId="{D0283C6A-F2AA-196E-79DF-4C0550A532C0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6" creationId="{1BCEF6FD-007A-DD7C-6549-0467DF656EEF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7" creationId="{F19CF678-64A5-927B-881C-69B72D5593D7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8" creationId="{1F97A533-BD05-E09D-5C9F-FBCF89AE94D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8" creationId="{2BCED9D0-6C23-7B59-2469-2BD489D25BD2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9" creationId="{B6A560F3-4802-4ABC-1FCD-BDA8DB6BBDC0}"/>
          </ac:cxnSpMkLst>
        </pc:cxnChg>
        <pc:cxnChg chg="add del mod">
          <ac:chgData name="Toby Donaldson" userId="2e6e5431-bb17-4c41-9985-d39c50d83c73" providerId="ADAL" clId="{B9586FC7-1ADA-4368-AE13-4AF4FF7EC188}" dt="2023-07-08T03:51:29.255" v="136" actId="21"/>
          <ac:cxnSpMkLst>
            <pc:docMk/>
            <pc:sldMk cId="1165126330" sldId="257"/>
            <ac:cxnSpMk id="110" creationId="{E5ED7476-1108-39BE-8847-00521BBC870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15" creationId="{BE7B1C21-992C-727D-EC3D-A2DDE4546BB6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2" creationId="{F7C83284-47B2-FFB9-3E71-019BD3C6D585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3" creationId="{59F42CCB-2E82-3643-D61C-6C78314FABEB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4" creationId="{18A115A2-D6BE-70C5-44B5-0D1BD3516259}"/>
          </ac:cxnSpMkLst>
        </pc:cxnChg>
        <pc:cxnChg chg="add del mod">
          <ac:chgData name="Toby Donaldson" userId="2e6e5431-bb17-4c41-9985-d39c50d83c73" providerId="ADAL" clId="{B9586FC7-1ADA-4368-AE13-4AF4FF7EC188}" dt="2023-07-08T03:57:37.566" v="313" actId="21"/>
          <ac:cxnSpMkLst>
            <pc:docMk/>
            <pc:sldMk cId="1165126330" sldId="257"/>
            <ac:cxnSpMk id="145" creationId="{73F130A1-75EA-844F-208D-C6F8171B3BE0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6" creationId="{9A351850-F39C-FE99-26E2-A58FEFA4D767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7" creationId="{7B8BCE5A-EC37-D450-44D8-1A4348E9E1FA}"/>
          </ac:cxnSpMkLst>
        </pc:cxnChg>
      </pc:sldChg>
      <pc:sldChg chg="add del">
        <pc:chgData name="Toby Donaldson" userId="2e6e5431-bb17-4c41-9985-d39c50d83c73" providerId="ADAL" clId="{B9586FC7-1ADA-4368-AE13-4AF4FF7EC188}" dt="2023-07-08T05:05:13.254" v="2496" actId="2696"/>
        <pc:sldMkLst>
          <pc:docMk/>
          <pc:sldMk cId="704745848" sldId="258"/>
        </pc:sldMkLst>
      </pc:sldChg>
      <pc:sldChg chg="addSp delSp modSp add mod">
        <pc:chgData name="Toby Donaldson" userId="2e6e5431-bb17-4c41-9985-d39c50d83c73" providerId="ADAL" clId="{B9586FC7-1ADA-4368-AE13-4AF4FF7EC188}" dt="2023-07-08T04:03:30.934" v="352"/>
        <pc:sldMkLst>
          <pc:docMk/>
          <pc:sldMk cId="3122149151" sldId="259"/>
        </pc:sldMkLst>
        <pc:spChg chg="add mod">
          <ac:chgData name="Toby Donaldson" userId="2e6e5431-bb17-4c41-9985-d39c50d83c73" providerId="ADAL" clId="{B9586FC7-1ADA-4368-AE13-4AF4FF7EC188}" dt="2023-07-08T04:03:30.934" v="352"/>
          <ac:spMkLst>
            <pc:docMk/>
            <pc:sldMk cId="3122149151" sldId="259"/>
            <ac:spMk id="32" creationId="{8C9247AF-D543-AE89-A934-85F368CBE0ED}"/>
          </ac:spMkLst>
        </pc:spChg>
        <pc:picChg chg="add mod">
          <ac:chgData name="Toby Donaldson" userId="2e6e5431-bb17-4c41-9985-d39c50d83c73" providerId="ADAL" clId="{B9586FC7-1ADA-4368-AE13-4AF4FF7EC188}" dt="2023-07-08T03:57:53.549" v="318" actId="1076"/>
          <ac:picMkLst>
            <pc:docMk/>
            <pc:sldMk cId="3122149151" sldId="259"/>
            <ac:picMk id="2" creationId="{93FE4F5E-9BB7-A57B-A08F-E67D1F8546B6}"/>
          </ac:picMkLst>
        </pc:picChg>
        <pc:picChg chg="del">
          <ac:chgData name="Toby Donaldson" userId="2e6e5431-bb17-4c41-9985-d39c50d83c73" providerId="ADAL" clId="{B9586FC7-1ADA-4368-AE13-4AF4FF7EC188}" dt="2023-07-08T03:57:49.192" v="317" actId="21"/>
          <ac:picMkLst>
            <pc:docMk/>
            <pc:sldMk cId="3122149151" sldId="259"/>
            <ac:picMk id="151" creationId="{F38EAB0E-3D57-2263-7431-F1182F795BD9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37:40.349" v="6018" actId="21"/>
        <pc:sldMkLst>
          <pc:docMk/>
          <pc:sldMk cId="2743231242" sldId="260"/>
        </pc:sldMkLst>
        <pc:spChg chg="add del mod">
          <ac:chgData name="Toby Donaldson" userId="2e6e5431-bb17-4c41-9985-d39c50d83c73" providerId="ADAL" clId="{B9586FC7-1ADA-4368-AE13-4AF4FF7EC188}" dt="2023-07-10T02:37:31.711" v="6015" actId="21"/>
          <ac:spMkLst>
            <pc:docMk/>
            <pc:sldMk cId="2743231242" sldId="260"/>
            <ac:spMk id="2" creationId="{C732BF8F-3F4B-8134-DE55-DA0A3C55896B}"/>
          </ac:spMkLst>
        </pc:spChg>
        <pc:spChg chg="add del mod">
          <ac:chgData name="Toby Donaldson" userId="2e6e5431-bb17-4c41-9985-d39c50d83c73" providerId="ADAL" clId="{B9586FC7-1ADA-4368-AE13-4AF4FF7EC188}" dt="2023-07-10T02:37:40.349" v="6018" actId="21"/>
          <ac:spMkLst>
            <pc:docMk/>
            <pc:sldMk cId="2743231242" sldId="260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37.524" v="354" actId="20577"/>
          <ac:spMkLst>
            <pc:docMk/>
            <pc:sldMk cId="2743231242" sldId="260"/>
            <ac:spMk id="33" creationId="{846972F0-F153-1E4B-B42A-032192AB939C}"/>
          </ac:spMkLst>
        </pc:spChg>
        <pc:spChg chg="mod">
          <ac:chgData name="Toby Donaldson" userId="2e6e5431-bb17-4c41-9985-d39c50d83c73" providerId="ADAL" clId="{B9586FC7-1ADA-4368-AE13-4AF4FF7EC188}" dt="2023-07-08T03:58:37.989" v="323" actId="20577"/>
          <ac:spMkLst>
            <pc:docMk/>
            <pc:sldMk cId="2743231242" sldId="260"/>
            <ac:spMk id="122" creationId="{425A131F-9BC4-1CEE-C5A3-00032F86BB8C}"/>
          </ac:spMkLst>
        </pc:spChg>
        <pc:spChg chg="add del 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8" creationId="{816DB8F5-A452-13BC-7972-37419B8C0ED7}"/>
          </ac:spMkLst>
        </pc:spChg>
        <pc:spChg chg="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9" creationId="{99BE12F6-E536-61AB-0F63-EE73CE5129C1}"/>
          </ac:spMkLst>
        </pc:spChg>
        <pc:grpChg chg="add del">
          <ac:chgData name="Toby Donaldson" userId="2e6e5431-bb17-4c41-9985-d39c50d83c73" providerId="ADAL" clId="{B9586FC7-1ADA-4368-AE13-4AF4FF7EC188}" dt="2023-07-10T02:37:37.133" v="6017" actId="21"/>
          <ac:grpSpMkLst>
            <pc:docMk/>
            <pc:sldMk cId="2743231242" sldId="260"/>
            <ac:grpSpMk id="127" creationId="{D65E8220-C1DE-8269-B65E-412F34F07FCF}"/>
          </ac:grpSpMkLst>
        </pc:grpChg>
      </pc:sldChg>
      <pc:sldChg chg="addSp delSp modSp add mod">
        <pc:chgData name="Toby Donaldson" userId="2e6e5431-bb17-4c41-9985-d39c50d83c73" providerId="ADAL" clId="{B9586FC7-1ADA-4368-AE13-4AF4FF7EC188}" dt="2023-07-10T02:37:52.564" v="6020" actId="21"/>
        <pc:sldMkLst>
          <pc:docMk/>
          <pc:sldMk cId="3284062246" sldId="261"/>
        </pc:sldMkLst>
        <pc:spChg chg="del">
          <ac:chgData name="Toby Donaldson" userId="2e6e5431-bb17-4c41-9985-d39c50d83c73" providerId="ADAL" clId="{B9586FC7-1ADA-4368-AE13-4AF4FF7EC188}" dt="2023-07-10T02:37:46.836" v="6019" actId="21"/>
          <ac:spMkLst>
            <pc:docMk/>
            <pc:sldMk cId="3284062246" sldId="261"/>
            <ac:spMk id="2" creationId="{C732BF8F-3F4B-8134-DE55-DA0A3C55896B}"/>
          </ac:spMkLst>
        </pc:spChg>
        <pc:spChg chg="del">
          <ac:chgData name="Toby Donaldson" userId="2e6e5431-bb17-4c41-9985-d39c50d83c73" providerId="ADAL" clId="{B9586FC7-1ADA-4368-AE13-4AF4FF7EC188}" dt="2023-07-10T02:37:52.564" v="6020" actId="21"/>
          <ac:spMkLst>
            <pc:docMk/>
            <pc:sldMk cId="3284062246" sldId="261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42.952" v="356" actId="20577"/>
          <ac:spMkLst>
            <pc:docMk/>
            <pc:sldMk cId="3284062246" sldId="26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1:52.248" v="339" actId="1076"/>
          <ac:spMkLst>
            <pc:docMk/>
            <pc:sldMk cId="3284062246" sldId="261"/>
            <ac:spMk id="148" creationId="{61F93364-4303-6D66-0309-9400DA130F4C}"/>
          </ac:spMkLst>
        </pc:spChg>
        <pc:grpChg chg="add del">
          <ac:chgData name="Toby Donaldson" userId="2e6e5431-bb17-4c41-9985-d39c50d83c73" providerId="ADAL" clId="{B9586FC7-1ADA-4368-AE13-4AF4FF7EC188}" dt="2023-07-08T04:01:19.096" v="338" actId="21"/>
          <ac:grpSpMkLst>
            <pc:docMk/>
            <pc:sldMk cId="3284062246" sldId="261"/>
            <ac:grpSpMk id="19" creationId="{31AE2281-16BA-4B91-4E67-14D5F1402CEE}"/>
          </ac:grpSpMkLst>
        </pc:grpChg>
        <pc:picChg chg="add mod">
          <ac:chgData name="Toby Donaldson" userId="2e6e5431-bb17-4c41-9985-d39c50d83c73" providerId="ADAL" clId="{B9586FC7-1ADA-4368-AE13-4AF4FF7EC188}" dt="2023-07-08T04:00:27.493" v="336" actId="1076"/>
          <ac:picMkLst>
            <pc:docMk/>
            <pc:sldMk cId="3284062246" sldId="261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0:22.471" v="335" actId="21"/>
          <ac:picMkLst>
            <pc:docMk/>
            <pc:sldMk cId="3284062246" sldId="261"/>
            <ac:picMk id="151" creationId="{F38EAB0E-3D57-2263-7431-F1182F795BD9}"/>
          </ac:picMkLst>
        </pc:picChg>
        <pc:cxnChg chg="add del mod">
          <ac:chgData name="Toby Donaldson" userId="2e6e5431-bb17-4c41-9985-d39c50d83c73" providerId="ADAL" clId="{B9586FC7-1ADA-4368-AE13-4AF4FF7EC188}" dt="2023-07-08T04:01:19.096" v="338" actId="21"/>
          <ac:cxnSpMkLst>
            <pc:docMk/>
            <pc:sldMk cId="3284062246" sldId="261"/>
            <ac:cxnSpMk id="28" creationId="{2A98442C-97BE-FCDD-1555-BBDAE0DB0AD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07:48.042" v="450" actId="20577"/>
        <pc:sldMkLst>
          <pc:docMk/>
          <pc:sldMk cId="2037811821" sldId="262"/>
        </pc:sldMkLst>
        <pc:spChg chg="del mod">
          <ac:chgData name="Toby Donaldson" userId="2e6e5431-bb17-4c41-9985-d39c50d83c73" providerId="ADAL" clId="{B9586FC7-1ADA-4368-AE13-4AF4FF7EC188}" dt="2023-07-08T04:04:27.435" v="361" actId="21"/>
          <ac:spMkLst>
            <pc:docMk/>
            <pc:sldMk cId="2037811821" sldId="262"/>
            <ac:spMk id="2" creationId="{C732BF8F-3F4B-8134-DE55-DA0A3C55896B}"/>
          </ac:spMkLst>
        </pc:spChg>
        <pc:spChg chg="del mod">
          <ac:chgData name="Toby Donaldson" userId="2e6e5431-bb17-4c41-9985-d39c50d83c73" providerId="ADAL" clId="{B9586FC7-1ADA-4368-AE13-4AF4FF7EC188}" dt="2023-07-08T04:04:24.113" v="360" actId="21"/>
          <ac:spMkLst>
            <pc:docMk/>
            <pc:sldMk cId="2037811821" sldId="262"/>
            <ac:spMk id="3" creationId="{A553C421-62D1-BEE7-B568-ADAF49A7917A}"/>
          </ac:spMkLst>
        </pc:spChg>
        <pc:spChg chg="mod">
          <ac:chgData name="Toby Donaldson" userId="2e6e5431-bb17-4c41-9985-d39c50d83c73" providerId="ADAL" clId="{B9586FC7-1ADA-4368-AE13-4AF4FF7EC188}" dt="2023-07-08T04:07:48.042" v="450" actId="20577"/>
          <ac:spMkLst>
            <pc:docMk/>
            <pc:sldMk cId="2037811821" sldId="262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4:32.163" v="366" actId="113"/>
          <ac:spMkLst>
            <pc:docMk/>
            <pc:sldMk cId="2037811821" sldId="262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04:43.497" v="367" actId="20577"/>
          <ac:spMkLst>
            <pc:docMk/>
            <pc:sldMk cId="2037811821" sldId="262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04:55.847" v="371" actId="20577"/>
          <ac:spMkLst>
            <pc:docMk/>
            <pc:sldMk cId="2037811821" sldId="262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04:47.530" v="368" actId="20577"/>
          <ac:spMkLst>
            <pc:docMk/>
            <pc:sldMk cId="2037811821" sldId="262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04:57.342" v="372" actId="20577"/>
          <ac:spMkLst>
            <pc:docMk/>
            <pc:sldMk cId="2037811821" sldId="262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04:52.561" v="370" actId="20577"/>
          <ac:spMkLst>
            <pc:docMk/>
            <pc:sldMk cId="2037811821" sldId="262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05:36.682" v="425" actId="113"/>
          <ac:spMkLst>
            <pc:docMk/>
            <pc:sldMk cId="2037811821" sldId="262"/>
            <ac:spMk id="148" creationId="{61F93364-4303-6D66-0309-9400DA130F4C}"/>
          </ac:spMkLst>
        </pc:s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4" creationId="{673423C3-31FF-9788-EA51-2779CAEF5717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3" creationId="{A2CCB0BE-6090-45E8-22DE-ECF2FE0CF98A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22" creationId="{04C03E60-4BE1-2D00-AFAF-10D0FE8BB5A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05:50.727" v="427" actId="1076"/>
          <ac:picMkLst>
            <pc:docMk/>
            <pc:sldMk cId="2037811821" sldId="262"/>
            <ac:picMk id="31" creationId="{EFBB8D12-3E56-EC20-21AB-3970BDA6CF39}"/>
          </ac:picMkLst>
        </pc:picChg>
        <pc:picChg chg="mod">
          <ac:chgData name="Toby Donaldson" userId="2e6e5431-bb17-4c41-9985-d39c50d83c73" providerId="ADAL" clId="{B9586FC7-1ADA-4368-AE13-4AF4FF7EC188}" dt="2023-07-08T04:04:19.958" v="359" actId="1076"/>
          <ac:picMkLst>
            <pc:docMk/>
            <pc:sldMk cId="2037811821" sldId="262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4:12.880" v="358" actId="21"/>
          <ac:picMkLst>
            <pc:docMk/>
            <pc:sldMk cId="2037811821" sldId="262"/>
            <ac:picMk id="120" creationId="{650DB166-B10E-E07A-0AD6-6C65C56AB478}"/>
          </ac:picMkLst>
        </pc:pic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6" creationId="{5DC71255-AE24-0F87-E74B-1C06C962FD71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30" creationId="{A9C659C3-EA8F-66CB-1C0C-54C7DFFF8556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38:28.166" v="6021" actId="1076"/>
        <pc:sldMkLst>
          <pc:docMk/>
          <pc:sldMk cId="388445450" sldId="263"/>
        </pc:sldMkLst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3" creationId="{6812B6D1-7938-99B4-9F29-A80BC162F04D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4" creationId="{9876DE35-95DD-6927-1ADE-972CE2725555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6" creationId="{E80C1D01-90D4-D91C-C829-8A35AA3F611C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7" creationId="{AE3460F0-10C1-E650-E6D2-F795129BB6D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9" creationId="{1656C247-6692-A0BB-2E1C-EC7DC846BF9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0" creationId="{A04F6939-AF16-7B5E-351A-3D9145F76A2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2" creationId="{318EAF6A-2C15-09EE-F9DE-FA1F89B1412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3" creationId="{C9A9D9E6-175A-9710-FADB-95E3E3E029A6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5" creationId="{33B7C039-9FAE-6DE1-9138-51E436AFF7A3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6" creationId="{F8DE094F-F4E3-0B50-59D7-EE1AB6C9063C}"/>
          </ac:spMkLst>
        </pc:spChg>
        <pc:spChg chg="mod">
          <ac:chgData name="Toby Donaldson" userId="2e6e5431-bb17-4c41-9985-d39c50d83c73" providerId="ADAL" clId="{B9586FC7-1ADA-4368-AE13-4AF4FF7EC188}" dt="2023-07-08T04:06:57.582" v="442" actId="20577"/>
          <ac:spMkLst>
            <pc:docMk/>
            <pc:sldMk cId="388445450" sldId="263"/>
            <ac:spMk id="23" creationId="{4C1E4316-9DBC-4AA7-8B6C-C12E31EDBF6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4" creationId="{55B3810E-3005-47A7-1207-F239F372B61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6" creationId="{0451C07A-3A9B-513D-D38A-6F041534B79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7" creationId="{B30F21B0-4F55-6ABE-E6A6-D22083AEA5B9}"/>
          </ac:spMkLst>
        </pc:spChg>
        <pc:spChg chg="mod">
          <ac:chgData name="Toby Donaldson" userId="2e6e5431-bb17-4c41-9985-d39c50d83c73" providerId="ADAL" clId="{B9586FC7-1ADA-4368-AE13-4AF4FF7EC188}" dt="2023-07-08T04:07:00.994" v="444" actId="20577"/>
          <ac:spMkLst>
            <pc:docMk/>
            <pc:sldMk cId="388445450" sldId="263"/>
            <ac:spMk id="29" creationId="{7F9A4E31-DA41-3022-EC9C-139498C99889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0" creationId="{116AE001-9BA5-8803-4526-C807DF15DC4E}"/>
          </ac:spMkLst>
        </pc:spChg>
        <pc:spChg chg="mod">
          <ac:chgData name="Toby Donaldson" userId="2e6e5431-bb17-4c41-9985-d39c50d83c73" providerId="ADAL" clId="{B9586FC7-1ADA-4368-AE13-4AF4FF7EC188}" dt="2023-07-08T04:07:51.386" v="451" actId="20577"/>
          <ac:spMkLst>
            <pc:docMk/>
            <pc:sldMk cId="388445450" sldId="263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6" creationId="{3AEA538C-D906-E9F9-E9B5-275F2D1B86C1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7" creationId="{C991E5F2-8E0C-7873-261C-2B67534947C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9" creationId="{CDFDB782-67EB-F084-92BA-70D95AF5A68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0" creationId="{D977F701-694A-DE85-B264-672FFC9C526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2" creationId="{5FBC07A1-E78A-EA1A-64F1-26AED7D291B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3" creationId="{112B3409-1ADB-43A6-A2F4-2D8DB73BA443}"/>
          </ac:spMkLst>
        </pc:spChg>
        <pc:spChg chg="add mod">
          <ac:chgData name="Toby Donaldson" userId="2e6e5431-bb17-4c41-9985-d39c50d83c73" providerId="ADAL" clId="{B9586FC7-1ADA-4368-AE13-4AF4FF7EC188}" dt="2023-07-10T02:38:28.166" v="6021" actId="1076"/>
          <ac:spMkLst>
            <pc:docMk/>
            <pc:sldMk cId="388445450" sldId="263"/>
            <ac:spMk id="50" creationId="{E660962C-D156-3998-8EBA-E6D1C98EBF1C}"/>
          </ac:spMkLst>
        </pc:spChg>
        <pc:spChg chg="add mod">
          <ac:chgData name="Toby Donaldson" userId="2e6e5431-bb17-4c41-9985-d39c50d83c73" providerId="ADAL" clId="{B9586FC7-1ADA-4368-AE13-4AF4FF7EC188}" dt="2023-07-08T04:07:19.151" v="448" actId="1076"/>
          <ac:spMkLst>
            <pc:docMk/>
            <pc:sldMk cId="388445450" sldId="263"/>
            <ac:spMk id="51" creationId="{9E06A7AE-6606-879B-8EB5-C1562614B8DB}"/>
          </ac:spMkLst>
        </pc:s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2" creationId="{34DB7EDA-AE22-A98E-6AB3-823FA5AA9A17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5" creationId="{DAFE8854-F0EA-B9E0-A2EA-2140EB6AB4F4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8" creationId="{D4DBF64C-3C06-7DF6-D299-BE9F3B7159C8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1" creationId="{0D754C72-6942-D0E4-6C76-11AFFCBCB551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4" creationId="{AC1B82F6-7CBC-D281-0B3D-CA29C9109627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2" creationId="{4F87A071-DB11-6957-1587-358B2521076B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5" creationId="{634CD425-AE89-8CD8-3F4B-59130B431346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8" creationId="{1CF8E772-E30A-BBA6-8C83-FCA028BF8B1D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3" creationId="{F8AFA099-8FDF-5B04-496D-F812979CBE93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8" creationId="{CEF451B7-0B72-03BA-E9C1-5FA8682873F5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41" creationId="{F655FAB5-136C-010E-8D8D-FAB81052E763}"/>
          </ac:grpSpMkLst>
        </pc:grpChg>
        <pc:picChg chg="add del">
          <ac:chgData name="Toby Donaldson" userId="2e6e5431-bb17-4c41-9985-d39c50d83c73" providerId="ADAL" clId="{B9586FC7-1ADA-4368-AE13-4AF4FF7EC188}" dt="2023-07-08T04:06:44.467" v="438" actId="21"/>
          <ac:picMkLst>
            <pc:docMk/>
            <pc:sldMk cId="388445450" sldId="263"/>
            <ac:picMk id="31" creationId="{EFBB8D12-3E56-EC20-21AB-3970BDA6CF39}"/>
          </ac:picMkLst>
        </pc:picChg>
        <pc:picChg chg="add mod">
          <ac:chgData name="Toby Donaldson" userId="2e6e5431-bb17-4c41-9985-d39c50d83c73" providerId="ADAL" clId="{B9586FC7-1ADA-4368-AE13-4AF4FF7EC188}" dt="2023-07-08T04:07:23.702" v="449" actId="1076"/>
          <ac:picMkLst>
            <pc:docMk/>
            <pc:sldMk cId="388445450" sldId="263"/>
            <ac:picMk id="49" creationId="{AEE20C1D-5975-B28A-BE8D-E4724937AF3C}"/>
          </ac:picMkLst>
        </pc:pic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7" creationId="{1AF03B3D-0CBB-4942-CD51-8F50F50A708F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8" creationId="{29BAA38A-C68D-6084-1C65-286B78B7C9AC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9" creationId="{CDE5D69B-61A9-6110-51C0-64970A9B1095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0" creationId="{8EC413D9-300A-0313-6385-B10E2B7C978E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1" creationId="{59A0CCC7-00DB-4619-A9A4-BEA05915EF97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4" creationId="{8EE54848-7172-AF38-ECE0-7F126CA1C32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5" creationId="{8CCFB3F8-5168-64E3-B7CA-838F30752EF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6" creationId="{2A61D311-987B-DD34-4447-18B80F4ECB70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7" creationId="{DC963A60-7844-225B-62F4-F17EE1C7406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8" creationId="{D6AC5CA2-1419-7C09-C88F-DFC234042A9A}"/>
          </ac:cxnSpMkLst>
        </pc:cxnChg>
      </pc:sldChg>
      <pc:sldChg chg="modSp add mod ord">
        <pc:chgData name="Toby Donaldson" userId="2e6e5431-bb17-4c41-9985-d39c50d83c73" providerId="ADAL" clId="{B9586FC7-1ADA-4368-AE13-4AF4FF7EC188}" dt="2023-07-08T04:10:23.957" v="479" actId="20577"/>
        <pc:sldMkLst>
          <pc:docMk/>
          <pc:sldMk cId="1226615821" sldId="264"/>
        </pc:sldMkLst>
        <pc:spChg chg="mod">
          <ac:chgData name="Toby Donaldson" userId="2e6e5431-bb17-4c41-9985-d39c50d83c73" providerId="ADAL" clId="{B9586FC7-1ADA-4368-AE13-4AF4FF7EC188}" dt="2023-07-08T04:08:12.200" v="455" actId="20577"/>
          <ac:spMkLst>
            <pc:docMk/>
            <pc:sldMk cId="1226615821" sldId="264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10:23.957" v="479" actId="20577"/>
          <ac:spMkLst>
            <pc:docMk/>
            <pc:sldMk cId="1226615821" sldId="264"/>
            <ac:spMk id="148" creationId="{61F93364-4303-6D66-0309-9400DA130F4C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38:55.900" v="6022" actId="20577"/>
        <pc:sldMkLst>
          <pc:docMk/>
          <pc:sldMk cId="2893772560" sldId="265"/>
        </pc:sldMkLst>
        <pc:spChg chg="add mod">
          <ac:chgData name="Toby Donaldson" userId="2e6e5431-bb17-4c41-9985-d39c50d83c73" providerId="ADAL" clId="{B9586FC7-1ADA-4368-AE13-4AF4FF7EC188}" dt="2023-07-10T02:38:55.900" v="6022" actId="20577"/>
          <ac:spMkLst>
            <pc:docMk/>
            <pc:sldMk cId="2893772560" sldId="265"/>
            <ac:spMk id="3" creationId="{06A75473-9568-5CA5-DEA5-A180382D9058}"/>
          </ac:spMkLst>
        </pc:spChg>
        <pc:picChg chg="add mod">
          <ac:chgData name="Toby Donaldson" userId="2e6e5431-bb17-4c41-9985-d39c50d83c73" providerId="ADAL" clId="{B9586FC7-1ADA-4368-AE13-4AF4FF7EC188}" dt="2023-07-08T04:11:02.076" v="485" actId="1076"/>
          <ac:picMkLst>
            <pc:docMk/>
            <pc:sldMk cId="2893772560" sldId="265"/>
            <ac:picMk id="2" creationId="{4358BF92-7B66-FD24-AB82-8246BC91310B}"/>
          </ac:picMkLst>
        </pc:picChg>
        <pc:picChg chg="del">
          <ac:chgData name="Toby Donaldson" userId="2e6e5431-bb17-4c41-9985-d39c50d83c73" providerId="ADAL" clId="{B9586FC7-1ADA-4368-AE13-4AF4FF7EC188}" dt="2023-07-08T04:10:54.430" v="481" actId="21"/>
          <ac:picMkLst>
            <pc:docMk/>
            <pc:sldMk cId="2893772560" sldId="265"/>
            <ac:picMk id="31" creationId="{EFBB8D12-3E56-EC20-21AB-3970BDA6CF39}"/>
          </ac:picMkLst>
        </pc:picChg>
        <pc:picChg chg="add del">
          <ac:chgData name="Toby Donaldson" userId="2e6e5431-bb17-4c41-9985-d39c50d83c73" providerId="ADAL" clId="{B9586FC7-1ADA-4368-AE13-4AF4FF7EC188}" dt="2023-07-08T04:10:58.217" v="483" actId="21"/>
          <ac:picMkLst>
            <pc:docMk/>
            <pc:sldMk cId="2893772560" sldId="265"/>
            <ac:picMk id="32" creationId="{4A6D519E-2675-1C44-2FB6-FF7060EEE34E}"/>
          </ac:picMkLst>
        </pc:picChg>
      </pc:sldChg>
      <pc:sldChg chg="addSp delSp modSp del mod">
        <pc:chgData name="Toby Donaldson" userId="2e6e5431-bb17-4c41-9985-d39c50d83c73" providerId="ADAL" clId="{B9586FC7-1ADA-4368-AE13-4AF4FF7EC188}" dt="2023-07-08T04:16:01.677" v="623" actId="2696"/>
        <pc:sldMkLst>
          <pc:docMk/>
          <pc:sldMk cId="4075056671" sldId="266"/>
        </pc:sldMkLst>
        <pc:spChg chg="mod">
          <ac:chgData name="Toby Donaldson" userId="2e6e5431-bb17-4c41-9985-d39c50d83c73" providerId="ADAL" clId="{B9586FC7-1ADA-4368-AE13-4AF4FF7EC188}" dt="2023-07-08T04:13:48.226" v="578" actId="20577"/>
          <ac:spMkLst>
            <pc:docMk/>
            <pc:sldMk cId="4075056671" sldId="266"/>
            <ac:spMk id="3" creationId="{DEB8C567-D270-816C-858E-D0CBA03E3B96}"/>
          </ac:spMkLst>
        </pc:spChg>
        <pc:spChg chg="mod">
          <ac:chgData name="Toby Donaldson" userId="2e6e5431-bb17-4c41-9985-d39c50d83c73" providerId="ADAL" clId="{B9586FC7-1ADA-4368-AE13-4AF4FF7EC188}" dt="2023-07-08T04:13:40.693" v="575" actId="20577"/>
          <ac:spMkLst>
            <pc:docMk/>
            <pc:sldMk cId="4075056671" sldId="266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4:13:42.541" v="576" actId="20577"/>
          <ac:spMkLst>
            <pc:docMk/>
            <pc:sldMk cId="4075056671" sldId="266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4:13:45.887" v="577" actId="20577"/>
          <ac:spMkLst>
            <pc:docMk/>
            <pc:sldMk cId="4075056671" sldId="266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4:13:25.686" v="570"/>
          <ac:spMkLst>
            <pc:docMk/>
            <pc:sldMk cId="4075056671" sldId="266"/>
            <ac:spMk id="31" creationId="{2CB913AD-BEE2-2E3D-3B80-27FCD8877CBE}"/>
          </ac:spMkLst>
        </pc:spChg>
        <pc:spChg chg="mod">
          <ac:chgData name="Toby Donaldson" userId="2e6e5431-bb17-4c41-9985-d39c50d83c73" providerId="ADAL" clId="{B9586FC7-1ADA-4368-AE13-4AF4FF7EC188}" dt="2023-07-08T04:14:52.140" v="592" actId="20577"/>
          <ac:spMkLst>
            <pc:docMk/>
            <pc:sldMk cId="4075056671" sldId="266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4:32.760" v="586"/>
          <ac:spMkLst>
            <pc:docMk/>
            <pc:sldMk cId="4075056671" sldId="266"/>
            <ac:spMk id="36" creationId="{08F9BA68-9649-396C-0A51-35589B1A1C83}"/>
          </ac:spMkLst>
        </pc:spChg>
        <pc:spChg chg="mod">
          <ac:chgData name="Toby Donaldson" userId="2e6e5431-bb17-4c41-9985-d39c50d83c73" providerId="ADAL" clId="{B9586FC7-1ADA-4368-AE13-4AF4FF7EC188}" dt="2023-07-08T04:14:16.303" v="581" actId="20577"/>
          <ac:spMkLst>
            <pc:docMk/>
            <pc:sldMk cId="4075056671" sldId="266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4:20.891" v="582" actId="20577"/>
          <ac:spMkLst>
            <pc:docMk/>
            <pc:sldMk cId="4075056671" sldId="266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4:24.649" v="584" actId="20577"/>
          <ac:spMkLst>
            <pc:docMk/>
            <pc:sldMk cId="4075056671" sldId="266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5:05.529" v="593" actId="20577"/>
          <ac:spMkLst>
            <pc:docMk/>
            <pc:sldMk cId="4075056671" sldId="266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4:13:35.924" v="573" actId="1076"/>
          <ac:grpSpMkLst>
            <pc:docMk/>
            <pc:sldMk cId="4075056671" sldId="266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13:00.494" v="566" actId="21"/>
          <ac:grpSpMkLst>
            <pc:docMk/>
            <pc:sldMk cId="4075056671" sldId="266"/>
            <ac:grpSpMk id="13" creationId="{A2CCB0BE-6090-45E8-22DE-ECF2FE0CF98A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13:03.918" v="567" actId="21"/>
          <ac:grpSpMkLst>
            <pc:docMk/>
            <pc:sldMk cId="4075056671" sldId="266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22" creationId="{04C03E60-4BE1-2D00-AFAF-10D0FE8BB5A2}"/>
          </ac:grpSpMkLst>
        </pc:grpChg>
        <pc:grpChg chg="add mod">
          <ac:chgData name="Toby Donaldson" userId="2e6e5431-bb17-4c41-9985-d39c50d83c73" providerId="ADAL" clId="{B9586FC7-1ADA-4368-AE13-4AF4FF7EC188}" dt="2023-07-08T04:14:39.807" v="589" actId="1076"/>
          <ac:grpSpMkLst>
            <pc:docMk/>
            <pc:sldMk cId="4075056671" sldId="266"/>
            <ac:grpSpMk id="34" creationId="{7DF0D3FE-E63D-F21A-9CAB-D1F738B3FD63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14:28.309" v="585" actId="1076"/>
          <ac:grpSpMkLst>
            <pc:docMk/>
            <pc:sldMk cId="4075056671" sldId="266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3" creationId="{21353A2E-A4C6-A966-1EDD-292A3091E10E}"/>
          </ac:grpSpMkLst>
        </pc:grp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6" creationId="{5DC71255-AE24-0F87-E74B-1C06C962FD71}"/>
          </ac:cxnSpMkLst>
        </pc:cxn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30" creationId="{A9C659C3-EA8F-66CB-1C0C-54C7DFFF8556}"/>
          </ac:cxnSpMkLst>
        </pc:cxnChg>
        <pc:cxnChg chg="add mod">
          <ac:chgData name="Toby Donaldson" userId="2e6e5431-bb17-4c41-9985-d39c50d83c73" providerId="ADAL" clId="{B9586FC7-1ADA-4368-AE13-4AF4FF7EC188}" dt="2023-07-08T04:13:35.924" v="573" actId="1076"/>
          <ac:cxnSpMkLst>
            <pc:docMk/>
            <pc:sldMk cId="4075056671" sldId="266"/>
            <ac:cxnSpMk id="32" creationId="{59BE4385-99CE-D2C0-1C72-E5EDDCD13241}"/>
          </ac:cxnSpMkLst>
        </pc:cxnChg>
        <pc:cxnChg chg="add mod">
          <ac:chgData name="Toby Donaldson" userId="2e6e5431-bb17-4c41-9985-d39c50d83c73" providerId="ADAL" clId="{B9586FC7-1ADA-4368-AE13-4AF4FF7EC188}" dt="2023-07-08T04:14:44.224" v="590" actId="14100"/>
          <ac:cxnSpMkLst>
            <pc:docMk/>
            <pc:sldMk cId="4075056671" sldId="266"/>
            <ac:cxnSpMk id="37" creationId="{917A4781-A639-3F0F-7532-BE56FB468F52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4:14:08.487" v="579" actId="21"/>
          <ac:cxnSpMkLst>
            <pc:docMk/>
            <pc:sldMk cId="4075056671" sldId="266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00.996" v="664" actId="1076"/>
        <pc:sldMkLst>
          <pc:docMk/>
          <pc:sldMk cId="2914029144" sldId="267"/>
        </pc:sldMkLst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2" creationId="{A993C062-B139-AD42-D05F-7A2477BD82F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3" creationId="{5BAA0C3D-CBDE-564D-C5CE-D6B8A62365B6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5" creationId="{16CAB4C7-8690-FFA7-960B-C4DBC792072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9" creationId="{C967F881-B9AC-1E8E-7B66-94F856C3202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1" creationId="{4AFFA48E-A211-8A6F-D4F2-BB4EBD4A97BE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2" creationId="{05E4F8E8-5DCA-7F23-3DEB-C74E302DF11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8" creationId="{EBF67167-445B-75E9-0E56-7268779349C2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9" creationId="{8BA06CD3-E5DF-FE1E-E07B-A16B277DBEAA}"/>
          </ac:spMkLst>
        </pc:spChg>
        <pc:spChg chg="mod">
          <ac:chgData name="Toby Donaldson" userId="2e6e5431-bb17-4c41-9985-d39c50d83c73" providerId="ADAL" clId="{B9586FC7-1ADA-4368-AE13-4AF4FF7EC188}" dt="2023-07-08T04:17:36.431" v="663" actId="20577"/>
          <ac:spMkLst>
            <pc:docMk/>
            <pc:sldMk cId="2914029144" sldId="267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7:28.534" v="659" actId="20577"/>
          <ac:spMkLst>
            <pc:docMk/>
            <pc:sldMk cId="2914029144" sldId="26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7:31.405" v="661" actId="20577"/>
          <ac:spMkLst>
            <pc:docMk/>
            <pc:sldMk cId="2914029144" sldId="26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7:34.053" v="662" actId="20577"/>
          <ac:spMkLst>
            <pc:docMk/>
            <pc:sldMk cId="2914029144" sldId="26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6:55.972" v="651" actId="1076"/>
          <ac:spMkLst>
            <pc:docMk/>
            <pc:sldMk cId="2914029144" sldId="267"/>
            <ac:spMk id="148" creationId="{61F93364-4303-6D66-0309-9400DA130F4C}"/>
          </ac:spMkLst>
        </pc:s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1" creationId="{AD92FD67-E55E-85E4-74A4-3E6D2C88C94E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4" creationId="{3B543D32-A4F4-298F-6227-B5E820732DAF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0" creationId="{D74AD7B2-E131-AFD0-11BF-7EFEDDBC13A8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6" creationId="{286EEC7D-B174-47B6-B2F1-BC60036DC480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34" creationId="{7DF0D3FE-E63D-F21A-9CAB-D1F738B3FD63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39" creationId="{298164E7-EE1A-5D03-B2BE-6057A8FB3D0F}"/>
          </ac:grpSpMkLst>
        </pc:grpChg>
        <pc:picChg chg="add del mod">
          <ac:chgData name="Toby Donaldson" userId="2e6e5431-bb17-4c41-9985-d39c50d83c73" providerId="ADAL" clId="{B9586FC7-1ADA-4368-AE13-4AF4FF7EC188}" dt="2023-07-08T04:16:57.848" v="652" actId="21"/>
          <ac:picMkLst>
            <pc:docMk/>
            <pc:sldMk cId="2914029144" sldId="267"/>
            <ac:picMk id="10" creationId="{64AF39D2-0BEA-33D7-F1A9-2CB5DAC1040B}"/>
          </ac:picMkLst>
        </pc:picChg>
        <pc:picChg chg="add mod">
          <ac:chgData name="Toby Donaldson" userId="2e6e5431-bb17-4c41-9985-d39c50d83c73" providerId="ADAL" clId="{B9586FC7-1ADA-4368-AE13-4AF4FF7EC188}" dt="2023-07-08T04:17:11.210" v="654" actId="1076"/>
          <ac:picMkLst>
            <pc:docMk/>
            <pc:sldMk cId="2914029144" sldId="267"/>
            <ac:picMk id="33" creationId="{4C95F331-4567-5265-B34C-8BBEB6EC563E}"/>
          </ac:picMkLst>
        </pc:picChg>
        <pc:picChg chg="add mod">
          <ac:chgData name="Toby Donaldson" userId="2e6e5431-bb17-4c41-9985-d39c50d83c73" providerId="ADAL" clId="{B9586FC7-1ADA-4368-AE13-4AF4FF7EC188}" dt="2023-07-08T04:17:20.913" v="657" actId="1076"/>
          <ac:picMkLst>
            <pc:docMk/>
            <pc:sldMk cId="2914029144" sldId="267"/>
            <ac:picMk id="38" creationId="{234E58BB-F19A-B9B7-948F-E9C31CDAC7BA}"/>
          </ac:picMkLst>
        </pc:picChg>
        <pc:picChg chg="mod">
          <ac:chgData name="Toby Donaldson" userId="2e6e5431-bb17-4c41-9985-d39c50d83c73" providerId="ADAL" clId="{B9586FC7-1ADA-4368-AE13-4AF4FF7EC188}" dt="2023-07-08T04:18:00.996" v="664" actId="1076"/>
          <ac:picMkLst>
            <pc:docMk/>
            <pc:sldMk cId="2914029144" sldId="267"/>
            <ac:picMk id="120" creationId="{650DB166-B10E-E07A-0AD6-6C65C56AB478}"/>
          </ac:picMkLst>
        </pc:picChg>
        <pc:picChg chg="del">
          <ac:chgData name="Toby Donaldson" userId="2e6e5431-bb17-4c41-9985-d39c50d83c73" providerId="ADAL" clId="{B9586FC7-1ADA-4368-AE13-4AF4FF7EC188}" dt="2023-07-08T04:15:19.107" v="595" actId="21"/>
          <ac:picMkLst>
            <pc:docMk/>
            <pc:sldMk cId="2914029144" sldId="26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3" creationId="{3E0763B1-03B2-F2FF-A070-DF05CB3B301D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4" creationId="{8A8ACCF1-E213-CE9C-D189-863D87221477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5" creationId="{47833BC1-0E49-B2C1-A63C-88FACEA59299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30" creationId="{23464D5E-81DF-8511-2454-D6A5799B4F92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32" creationId="{59BE4385-99CE-D2C0-1C72-E5EDDCD13241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37" creationId="{917A4781-A639-3F0F-7532-BE56FB468F52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36.174" v="671" actId="1076"/>
        <pc:sldMkLst>
          <pc:docMk/>
          <pc:sldMk cId="364315593" sldId="268"/>
        </pc:sldMkLst>
        <pc:picChg chg="add mod">
          <ac:chgData name="Toby Donaldson" userId="2e6e5431-bb17-4c41-9985-d39c50d83c73" providerId="ADAL" clId="{B9586FC7-1ADA-4368-AE13-4AF4FF7EC188}" dt="2023-07-08T04:18:20.772" v="669" actId="1076"/>
          <ac:picMkLst>
            <pc:docMk/>
            <pc:sldMk cId="364315593" sldId="268"/>
            <ac:picMk id="10" creationId="{6FBF6E97-42CD-39D5-FBA3-72EB75BB3B77}"/>
          </ac:picMkLst>
        </pc:picChg>
        <pc:picChg chg="del">
          <ac:chgData name="Toby Donaldson" userId="2e6e5431-bb17-4c41-9985-d39c50d83c73" providerId="ADAL" clId="{B9586FC7-1ADA-4368-AE13-4AF4FF7EC188}" dt="2023-07-08T04:18:14.582" v="666" actId="21"/>
          <ac:picMkLst>
            <pc:docMk/>
            <pc:sldMk cId="364315593" sldId="268"/>
            <ac:picMk id="33" creationId="{4C95F331-4567-5265-B34C-8BBEB6EC563E}"/>
          </ac:picMkLst>
        </pc:picChg>
        <pc:picChg chg="del">
          <ac:chgData name="Toby Donaldson" userId="2e6e5431-bb17-4c41-9985-d39c50d83c73" providerId="ADAL" clId="{B9586FC7-1ADA-4368-AE13-4AF4FF7EC188}" dt="2023-07-08T04:18:16.078" v="667" actId="21"/>
          <ac:picMkLst>
            <pc:docMk/>
            <pc:sldMk cId="364315593" sldId="268"/>
            <ac:picMk id="38" creationId="{234E58BB-F19A-B9B7-948F-E9C31CDAC7BA}"/>
          </ac:picMkLst>
        </pc:picChg>
        <pc:picChg chg="add mod">
          <ac:chgData name="Toby Donaldson" userId="2e6e5431-bb17-4c41-9985-d39c50d83c73" providerId="ADAL" clId="{B9586FC7-1ADA-4368-AE13-4AF4FF7EC188}" dt="2023-07-08T04:18:36.174" v="671" actId="1076"/>
          <ac:picMkLst>
            <pc:docMk/>
            <pc:sldMk cId="364315593" sldId="268"/>
            <ac:picMk id="39" creationId="{43F517C1-383E-D99B-C382-364EC69C7E18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40:04.391" v="6023" actId="21"/>
        <pc:sldMkLst>
          <pc:docMk/>
          <pc:sldMk cId="555625503" sldId="269"/>
        </pc:sldMkLst>
        <pc:spChg chg="mod">
          <ac:chgData name="Toby Donaldson" userId="2e6e5431-bb17-4c41-9985-d39c50d83c73" providerId="ADAL" clId="{B9586FC7-1ADA-4368-AE13-4AF4FF7EC188}" dt="2023-07-08T04:21:10.967" v="709" actId="20577"/>
          <ac:spMkLst>
            <pc:docMk/>
            <pc:sldMk cId="555625503" sldId="269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4" creationId="{E901B31D-5B73-1B5C-743E-D41C6BE55E14}"/>
          </ac:spMkLst>
        </pc:spChg>
        <pc:spChg chg="mod">
          <ac:chgData name="Toby Donaldson" userId="2e6e5431-bb17-4c41-9985-d39c50d83c73" providerId="ADAL" clId="{B9586FC7-1ADA-4368-AE13-4AF4FF7EC188}" dt="2023-07-08T04:21:27.590" v="711" actId="20577"/>
          <ac:spMkLst>
            <pc:docMk/>
            <pc:sldMk cId="555625503" sldId="269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7" creationId="{A477B877-FDB3-87A6-96FD-5BA27ACE566E}"/>
          </ac:spMkLst>
        </pc:spChg>
        <pc:spChg chg="mod">
          <ac:chgData name="Toby Donaldson" userId="2e6e5431-bb17-4c41-9985-d39c50d83c73" providerId="ADAL" clId="{B9586FC7-1ADA-4368-AE13-4AF4FF7EC188}" dt="2023-07-08T04:22:47.149" v="777" actId="20577"/>
          <ac:spMkLst>
            <pc:docMk/>
            <pc:sldMk cId="555625503" sldId="269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10" creationId="{A6377C1F-4F21-7E78-EE74-5B413CC79379}"/>
          </ac:spMkLst>
        </pc:spChg>
        <pc:spChg chg="mod">
          <ac:chgData name="Toby Donaldson" userId="2e6e5431-bb17-4c41-9985-d39c50d83c73" providerId="ADAL" clId="{B9586FC7-1ADA-4368-AE13-4AF4FF7EC188}" dt="2023-07-08T04:23:52.844" v="795" actId="20577"/>
          <ac:spMkLst>
            <pc:docMk/>
            <pc:sldMk cId="555625503" sldId="269"/>
            <ac:spMk id="35" creationId="{5086AB41-B03E-694E-C11A-F9F9085A8DB5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0" creationId="{E660962C-D156-3998-8EBA-E6D1C98EBF1C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1" creationId="{9E06A7AE-6606-879B-8EB5-C1562614B8DB}"/>
          </ac:spMkLst>
        </pc:spChg>
        <pc:spChg chg="del">
          <ac:chgData name="Toby Donaldson" userId="2e6e5431-bb17-4c41-9985-d39c50d83c73" providerId="ADAL" clId="{B9586FC7-1ADA-4368-AE13-4AF4FF7EC188}" dt="2023-07-10T02:40:04.391" v="6023" actId="21"/>
          <ac:spMkLst>
            <pc:docMk/>
            <pc:sldMk cId="555625503" sldId="269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0:53.922" v="704" actId="20577"/>
          <ac:spMkLst>
            <pc:docMk/>
            <pc:sldMk cId="555625503" sldId="269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0:57.066" v="705" actId="20577"/>
          <ac:spMkLst>
            <pc:docMk/>
            <pc:sldMk cId="555625503" sldId="269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0:59.978" v="707" actId="20577"/>
          <ac:spMkLst>
            <pc:docMk/>
            <pc:sldMk cId="555625503" sldId="269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4:57.741" v="809" actId="1076"/>
          <ac:spMkLst>
            <pc:docMk/>
            <pc:sldMk cId="555625503" sldId="269"/>
            <ac:spMk id="148" creationId="{61F93364-4303-6D66-0309-9400DA130F4C}"/>
          </ac:spMkLst>
        </pc:spChg>
        <pc:grpChg chg="add mod">
          <ac:chgData name="Toby Donaldson" userId="2e6e5431-bb17-4c41-9985-d39c50d83c73" providerId="ADAL" clId="{B9586FC7-1ADA-4368-AE13-4AF4FF7EC188}" dt="2023-07-08T04:20:38.496" v="700" actId="1076"/>
          <ac:grpSpMkLst>
            <pc:docMk/>
            <pc:sldMk cId="555625503" sldId="269"/>
            <ac:grpSpMk id="2" creationId="{E34DD99D-7AB8-2B30-D181-8782759CD942}"/>
          </ac:grpSpMkLst>
        </pc:grpChg>
        <pc:grpChg chg="add mod">
          <ac:chgData name="Toby Donaldson" userId="2e6e5431-bb17-4c41-9985-d39c50d83c73" providerId="ADAL" clId="{B9586FC7-1ADA-4368-AE13-4AF4FF7EC188}" dt="2023-07-08T04:20:45.242" v="703" actId="1076"/>
          <ac:grpSpMkLst>
            <pc:docMk/>
            <pc:sldMk cId="555625503" sldId="269"/>
            <ac:grpSpMk id="5" creationId="{875B1650-54FE-9ACD-9419-B745516805B9}"/>
          </ac:grpSpMkLst>
        </pc:grpChg>
        <pc:grpChg chg="add mod">
          <ac:chgData name="Toby Donaldson" userId="2e6e5431-bb17-4c41-9985-d39c50d83c73" providerId="ADAL" clId="{B9586FC7-1ADA-4368-AE13-4AF4FF7EC188}" dt="2023-07-08T04:20:42.368" v="702" actId="1076"/>
          <ac:grpSpMkLst>
            <pc:docMk/>
            <pc:sldMk cId="555625503" sldId="269"/>
            <ac:grpSpMk id="8" creationId="{B359DDA6-7A27-E520-C303-457ABB43FA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2" creationId="{4F87A071-DB11-6957-1587-358B2521076B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5" creationId="{634CD425-AE89-8CD8-3F4B-59130B431346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8" creationId="{1CF8E772-E30A-BBA6-8C83-FCA028BF8B1D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3" creationId="{F8AFA099-8FDF-5B04-496D-F812979CBE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8" creationId="{CEF451B7-0B72-03BA-E9C1-5FA8682873F5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41" creationId="{F655FAB5-136C-010E-8D8D-FAB81052E763}"/>
          </ac:grpSpMkLst>
        </pc:grpChg>
        <pc:grpChg chg="mod">
          <ac:chgData name="Toby Donaldson" userId="2e6e5431-bb17-4c41-9985-d39c50d83c73" providerId="ADAL" clId="{B9586FC7-1ADA-4368-AE13-4AF4FF7EC188}" dt="2023-07-08T04:19:59.471" v="688" actId="1076"/>
          <ac:grpSpMkLst>
            <pc:docMk/>
            <pc:sldMk cId="555625503" sldId="269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20:36.878" v="699" actId="1076"/>
          <ac:grpSpMkLst>
            <pc:docMk/>
            <pc:sldMk cId="555625503" sldId="269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20:28.429" v="696" actId="1076"/>
          <ac:grpSpMkLst>
            <pc:docMk/>
            <pc:sldMk cId="555625503" sldId="269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20:16.222" v="693" actId="12789"/>
          <ac:grpSpMkLst>
            <pc:docMk/>
            <pc:sldMk cId="555625503" sldId="269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22:12.804" v="717" actId="1076"/>
          <ac:grpSpMkLst>
            <pc:docMk/>
            <pc:sldMk cId="555625503" sldId="269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23:41.080" v="793" actId="1076"/>
          <ac:picMkLst>
            <pc:docMk/>
            <pc:sldMk cId="555625503" sldId="269"/>
            <ac:picMk id="17" creationId="{1FB1F59D-7999-9231-720E-F330848EDFC1}"/>
          </ac:picMkLst>
        </pc:picChg>
        <pc:picChg chg="del">
          <ac:chgData name="Toby Donaldson" userId="2e6e5431-bb17-4c41-9985-d39c50d83c73" providerId="ADAL" clId="{B9586FC7-1ADA-4368-AE13-4AF4FF7EC188}" dt="2023-07-08T04:19:08.918" v="676" actId="21"/>
          <ac:picMkLst>
            <pc:docMk/>
            <pc:sldMk cId="555625503" sldId="269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19:09.978" v="677" actId="21"/>
          <ac:picMkLst>
            <pc:docMk/>
            <pc:sldMk cId="555625503" sldId="269"/>
            <ac:picMk id="49" creationId="{AEE20C1D-5975-B28A-BE8D-E4724937AF3C}"/>
          </ac:picMkLst>
        </pc:picChg>
        <pc:cxnChg chg="add mod">
          <ac:chgData name="Toby Donaldson" userId="2e6e5431-bb17-4c41-9985-d39c50d83c73" providerId="ADAL" clId="{B9586FC7-1ADA-4368-AE13-4AF4FF7EC188}" dt="2023-07-08T04:20:45.242" v="703" actId="1076"/>
          <ac:cxnSpMkLst>
            <pc:docMk/>
            <pc:sldMk cId="555625503" sldId="269"/>
            <ac:cxnSpMk id="11" creationId="{32E2293C-3AA0-1BE1-9F0F-C4989D9D92F4}"/>
          </ac:cxnSpMkLst>
        </pc:cxnChg>
        <pc:cxnChg chg="add mod">
          <ac:chgData name="Toby Donaldson" userId="2e6e5431-bb17-4c41-9985-d39c50d83c73" providerId="ADAL" clId="{B9586FC7-1ADA-4368-AE13-4AF4FF7EC188}" dt="2023-07-08T04:20:42.368" v="702" actId="1076"/>
          <ac:cxnSpMkLst>
            <pc:docMk/>
            <pc:sldMk cId="555625503" sldId="269"/>
            <ac:cxnSpMk id="12" creationId="{C26F44E7-A965-9619-B800-D6DEC05287FD}"/>
          </ac:cxnSpMkLst>
        </pc:cxnChg>
        <pc:cxnChg chg="add mod">
          <ac:chgData name="Toby Donaldson" userId="2e6e5431-bb17-4c41-9985-d39c50d83c73" providerId="ADAL" clId="{B9586FC7-1ADA-4368-AE13-4AF4FF7EC188}" dt="2023-07-08T04:20:38.496" v="700" actId="1076"/>
          <ac:cxnSpMkLst>
            <pc:docMk/>
            <pc:sldMk cId="555625503" sldId="269"/>
            <ac:cxnSpMk id="14" creationId="{60E97E9B-4359-F12B-D48A-345C56342D8D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4" creationId="{8EE54848-7172-AF38-ECE0-7F126CA1C32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5" creationId="{8CCFB3F8-5168-64E3-B7CA-838F30752EF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6" creationId="{2A61D311-987B-DD34-4447-18B80F4ECB70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7" creationId="{DC963A60-7844-225B-62F4-F17EE1C7406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8" creationId="{D6AC5CA2-1419-7C09-C88F-DFC234042A9A}"/>
          </ac:cxnSpMkLst>
        </pc:cxnChg>
        <pc:cxnChg chg="mod">
          <ac:chgData name="Toby Donaldson" userId="2e6e5431-bb17-4c41-9985-d39c50d83c73" providerId="ADAL" clId="{B9586FC7-1ADA-4368-AE13-4AF4FF7EC188}" dt="2023-07-08T04:19:59.471" v="688" actId="1076"/>
          <ac:cxnSpMkLst>
            <pc:docMk/>
            <pc:sldMk cId="555625503" sldId="269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20:16.222" v="693" actId="12789"/>
          <ac:cxnSpMkLst>
            <pc:docMk/>
            <pc:sldMk cId="555625503" sldId="269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22:12.804" v="717" actId="1076"/>
          <ac:cxnSpMkLst>
            <pc:docMk/>
            <pc:sldMk cId="555625503" sldId="269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0:18.424" v="6025" actId="207"/>
        <pc:sldMkLst>
          <pc:docMk/>
          <pc:sldMk cId="823571246" sldId="270"/>
        </pc:sldMkLst>
        <pc:spChg chg="add mod">
          <ac:chgData name="Toby Donaldson" userId="2e6e5431-bb17-4c41-9985-d39c50d83c73" providerId="ADAL" clId="{B9586FC7-1ADA-4368-AE13-4AF4FF7EC188}" dt="2023-07-10T02:40:18.424" v="6025" actId="207"/>
          <ac:spMkLst>
            <pc:docMk/>
            <pc:sldMk cId="823571246" sldId="270"/>
            <ac:spMk id="13" creationId="{3D028295-0CAC-B195-C4D0-2BCE660B3951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5" creationId="{6710310B-C799-D271-B322-0D9D86D4E222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6" creationId="{209F1C4A-6884-EF48-1BD8-57AE7A0314CD}"/>
          </ac:spMkLst>
        </pc:spChg>
        <pc:spChg chg="del">
          <ac:chgData name="Toby Donaldson" userId="2e6e5431-bb17-4c41-9985-d39c50d83c73" providerId="ADAL" clId="{B9586FC7-1ADA-4368-AE13-4AF4FF7EC188}" dt="2023-07-10T02:40:09.122" v="6024" actId="21"/>
          <ac:spMkLst>
            <pc:docMk/>
            <pc:sldMk cId="823571246" sldId="270"/>
            <ac:spMk id="118" creationId="{16198318-155F-37A0-5A07-B04A95DB2C0D}"/>
          </ac:spMkLst>
        </pc:spChg>
        <pc:spChg chg="del mod">
          <ac:chgData name="Toby Donaldson" userId="2e6e5431-bb17-4c41-9985-d39c50d83c73" providerId="ADAL" clId="{B9586FC7-1ADA-4368-AE13-4AF4FF7EC188}" dt="2023-07-08T04:25:01.068" v="810" actId="21"/>
          <ac:spMkLst>
            <pc:docMk/>
            <pc:sldMk cId="823571246" sldId="270"/>
            <ac:spMk id="148" creationId="{61F93364-4303-6D66-0309-9400DA130F4C}"/>
          </ac:spMkLst>
        </pc:spChg>
        <pc:picChg chg="del">
          <ac:chgData name="Toby Donaldson" userId="2e6e5431-bb17-4c41-9985-d39c50d83c73" providerId="ADAL" clId="{B9586FC7-1ADA-4368-AE13-4AF4FF7EC188}" dt="2023-07-08T04:24:20.041" v="797" actId="21"/>
          <ac:picMkLst>
            <pc:docMk/>
            <pc:sldMk cId="823571246" sldId="270"/>
            <ac:picMk id="17" creationId="{1FB1F59D-7999-9231-720E-F330848EDFC1}"/>
          </ac:picMkLst>
        </pc:picChg>
      </pc:sldChg>
      <pc:sldChg chg="modSp add mod ord">
        <pc:chgData name="Toby Donaldson" userId="2e6e5431-bb17-4c41-9985-d39c50d83c73" providerId="ADAL" clId="{B9586FC7-1ADA-4368-AE13-4AF4FF7EC188}" dt="2023-07-08T04:28:21.349" v="942" actId="1076"/>
        <pc:sldMkLst>
          <pc:docMk/>
          <pc:sldMk cId="1334616673" sldId="271"/>
        </pc:sldMkLst>
        <pc:spChg chg="mod">
          <ac:chgData name="Toby Donaldson" userId="2e6e5431-bb17-4c41-9985-d39c50d83c73" providerId="ADAL" clId="{B9586FC7-1ADA-4368-AE13-4AF4FF7EC188}" dt="2023-07-08T04:26:48.626" v="852" actId="20577"/>
          <ac:spMkLst>
            <pc:docMk/>
            <pc:sldMk cId="1334616673" sldId="271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26:52.234" v="853" actId="20577"/>
          <ac:spMkLst>
            <pc:docMk/>
            <pc:sldMk cId="1334616673" sldId="271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27:18.385" v="858" actId="1076"/>
          <ac:spMkLst>
            <pc:docMk/>
            <pc:sldMk cId="1334616673" sldId="271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27:35.430" v="860" actId="20577"/>
          <ac:spMkLst>
            <pc:docMk/>
            <pc:sldMk cId="1334616673" sldId="27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27:27.710" v="859" actId="20577"/>
          <ac:spMkLst>
            <pc:docMk/>
            <pc:sldMk cId="1334616673" sldId="271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6:34.355" v="846" actId="20577"/>
          <ac:spMkLst>
            <pc:docMk/>
            <pc:sldMk cId="1334616673" sldId="271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26:37.287" v="847" actId="20577"/>
          <ac:spMkLst>
            <pc:docMk/>
            <pc:sldMk cId="1334616673" sldId="271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26:39.661" v="848" actId="20577"/>
          <ac:spMkLst>
            <pc:docMk/>
            <pc:sldMk cId="1334616673" sldId="271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6:43.650" v="850" actId="20577"/>
          <ac:spMkLst>
            <pc:docMk/>
            <pc:sldMk cId="1334616673" sldId="271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6:41.852" v="849" actId="20577"/>
          <ac:spMkLst>
            <pc:docMk/>
            <pc:sldMk cId="1334616673" sldId="271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26:45.609" v="851" actId="20577"/>
          <ac:spMkLst>
            <pc:docMk/>
            <pc:sldMk cId="1334616673" sldId="271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8:17.255" v="941" actId="1076"/>
          <ac:spMkLst>
            <pc:docMk/>
            <pc:sldMk cId="1334616673" sldId="271"/>
            <ac:spMk id="148" creationId="{61F93364-4303-6D66-0309-9400DA130F4C}"/>
          </ac:spMkLst>
        </pc:spChg>
        <pc:picChg chg="mod">
          <ac:chgData name="Toby Donaldson" userId="2e6e5431-bb17-4c41-9985-d39c50d83c73" providerId="ADAL" clId="{B9586FC7-1ADA-4368-AE13-4AF4FF7EC188}" dt="2023-07-08T04:28:21.349" v="942" actId="1076"/>
          <ac:picMkLst>
            <pc:docMk/>
            <pc:sldMk cId="1334616673" sldId="271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1:31.180" v="6034" actId="1076"/>
        <pc:sldMkLst>
          <pc:docMk/>
          <pc:sldMk cId="2180430539" sldId="272"/>
        </pc:sldMkLst>
        <pc:spChg chg="add mod">
          <ac:chgData name="Toby Donaldson" userId="2e6e5431-bb17-4c41-9985-d39c50d83c73" providerId="ADAL" clId="{B9586FC7-1ADA-4368-AE13-4AF4FF7EC188}" dt="2023-07-08T04:29:11.985" v="950" actId="14100"/>
          <ac:spMkLst>
            <pc:docMk/>
            <pc:sldMk cId="2180430539" sldId="272"/>
            <ac:spMk id="13" creationId="{60219C7D-E279-2D41-E2D1-4A48A7D13746}"/>
          </ac:spMkLst>
        </pc:spChg>
        <pc:spChg chg="add mod">
          <ac:chgData name="Toby Donaldson" userId="2e6e5431-bb17-4c41-9985-d39c50d83c73" providerId="ADAL" clId="{B9586FC7-1ADA-4368-AE13-4AF4FF7EC188}" dt="2023-07-08T04:29:25.671" v="952" actId="1076"/>
          <ac:spMkLst>
            <pc:docMk/>
            <pc:sldMk cId="2180430539" sldId="272"/>
            <ac:spMk id="15" creationId="{85F0062C-E6AD-AC25-C989-C2F2B02E6DD4}"/>
          </ac:spMkLst>
        </pc:spChg>
        <pc:spChg chg="add mod">
          <ac:chgData name="Toby Donaldson" userId="2e6e5431-bb17-4c41-9985-d39c50d83c73" providerId="ADAL" clId="{B9586FC7-1ADA-4368-AE13-4AF4FF7EC188}" dt="2023-07-08T04:35:16.510" v="1231" actId="1076"/>
          <ac:spMkLst>
            <pc:docMk/>
            <pc:sldMk cId="2180430539" sldId="272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27.553" v="6033" actId="1076"/>
          <ac:spMkLst>
            <pc:docMk/>
            <pc:sldMk cId="2180430539" sldId="272"/>
            <ac:spMk id="17" creationId="{1979A706-DF67-295B-4458-9D1523ECA79F}"/>
          </ac:spMkLst>
        </pc:spChg>
        <pc:spChg chg="add mod">
          <ac:chgData name="Toby Donaldson" userId="2e6e5431-bb17-4c41-9985-d39c50d83c73" providerId="ADAL" clId="{B9586FC7-1ADA-4368-AE13-4AF4FF7EC188}" dt="2023-07-08T04:29:45.639" v="971" actId="20577"/>
          <ac:spMkLst>
            <pc:docMk/>
            <pc:sldMk cId="2180430539" sldId="272"/>
            <ac:spMk id="18" creationId="{C4CDD69A-61D1-683C-BEDE-55155441C16D}"/>
          </ac:spMkLst>
        </pc:spChg>
        <pc:spChg chg="add mod">
          <ac:chgData name="Toby Donaldson" userId="2e6e5431-bb17-4c41-9985-d39c50d83c73" providerId="ADAL" clId="{B9586FC7-1ADA-4368-AE13-4AF4FF7EC188}" dt="2023-07-10T02:41:31.180" v="6034" actId="1076"/>
          <ac:spMkLst>
            <pc:docMk/>
            <pc:sldMk cId="2180430539" sldId="272"/>
            <ac:spMk id="19" creationId="{751D2D77-DF60-D0A9-95C4-975ACAF26B21}"/>
          </ac:spMkLst>
        </pc:spChg>
        <pc:spChg chg="add mod">
          <ac:chgData name="Toby Donaldson" userId="2e6e5431-bb17-4c41-9985-d39c50d83c73" providerId="ADAL" clId="{B9586FC7-1ADA-4368-AE13-4AF4FF7EC188}" dt="2023-07-08T04:33:04.255" v="1200" actId="1076"/>
          <ac:spMkLst>
            <pc:docMk/>
            <pc:sldMk cId="2180430539" sldId="272"/>
            <ac:spMk id="20" creationId="{44B5AFD6-DA93-C5E5-0843-5E53B29C94BD}"/>
          </ac:spMkLst>
        </pc:spChg>
        <pc:spChg chg="add mod">
          <ac:chgData name="Toby Donaldson" userId="2e6e5431-bb17-4c41-9985-d39c50d83c73" providerId="ADAL" clId="{B9586FC7-1ADA-4368-AE13-4AF4FF7EC188}" dt="2023-07-08T04:33:12.811" v="1201" actId="1076"/>
          <ac:spMkLst>
            <pc:docMk/>
            <pc:sldMk cId="2180430539" sldId="272"/>
            <ac:spMk id="21" creationId="{6EBED7B7-F3C4-2502-358E-63AA82021836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2" creationId="{46A4A922-22C9-57CE-6D4C-8A14E53DF971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3" creationId="{6FDDB798-4A16-4E40-C3FD-70D3A984DDBE}"/>
          </ac:spMkLst>
        </pc:spChg>
        <pc:picChg chg="del">
          <ac:chgData name="Toby Donaldson" userId="2e6e5431-bb17-4c41-9985-d39c50d83c73" providerId="ADAL" clId="{B9586FC7-1ADA-4368-AE13-4AF4FF7EC188}" dt="2023-07-08T04:30:38.451" v="1026" actId="21"/>
          <ac:picMkLst>
            <pc:docMk/>
            <pc:sldMk cId="2180430539" sldId="272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2:01.491" v="6039" actId="207"/>
        <pc:sldMkLst>
          <pc:docMk/>
          <pc:sldMk cId="2170315991" sldId="273"/>
        </pc:sldMkLst>
        <pc:spChg chg="del">
          <ac:chgData name="Toby Donaldson" userId="2e6e5431-bb17-4c41-9985-d39c50d83c73" providerId="ADAL" clId="{B9586FC7-1ADA-4368-AE13-4AF4FF7EC188}" dt="2023-07-08T04:35:22.102" v="1232" actId="21"/>
          <ac:spMkLst>
            <pc:docMk/>
            <pc:sldMk cId="2170315991" sldId="273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16" creationId="{91DDCBFF-98C2-0BF1-AB18-AD4466DA18E0}"/>
          </ac:spMkLst>
        </pc:spChg>
        <pc:spChg chg="add mod">
          <ac:chgData name="Toby Donaldson" userId="2e6e5431-bb17-4c41-9985-d39c50d83c73" providerId="ADAL" clId="{B9586FC7-1ADA-4368-AE13-4AF4FF7EC188}" dt="2023-07-08T04:35:28.280" v="1233"/>
          <ac:spMkLst>
            <pc:docMk/>
            <pc:sldMk cId="2170315991" sldId="273"/>
            <ac:spMk id="17" creationId="{2E71B08B-658B-CED1-C7E4-6A53AA24A91A}"/>
          </ac:spMkLst>
        </pc:spChg>
        <pc:spChg chg="del">
          <ac:chgData name="Toby Donaldson" userId="2e6e5431-bb17-4c41-9985-d39c50d83c73" providerId="ADAL" clId="{B9586FC7-1ADA-4368-AE13-4AF4FF7EC188}" dt="2023-07-10T02:41:37.462" v="6035" actId="21"/>
          <ac:spMkLst>
            <pc:docMk/>
            <pc:sldMk cId="2170315991" sldId="273"/>
            <ac:spMk id="19" creationId="{751D2D77-DF60-D0A9-95C4-975ACAF26B21}"/>
          </ac:spMkLst>
        </pc:spChg>
        <pc:spChg chg="mod">
          <ac:chgData name="Toby Donaldson" userId="2e6e5431-bb17-4c41-9985-d39c50d83c73" providerId="ADAL" clId="{B9586FC7-1ADA-4368-AE13-4AF4FF7EC188}" dt="2023-07-08T04:36:03.443" v="1242" actId="113"/>
          <ac:spMkLst>
            <pc:docMk/>
            <pc:sldMk cId="2170315991" sldId="273"/>
            <ac:spMk id="20" creationId="{44B5AFD6-DA93-C5E5-0843-5E53B29C94BD}"/>
          </ac:spMkLst>
        </pc:spChg>
        <pc:spChg chg="mod">
          <ac:chgData name="Toby Donaldson" userId="2e6e5431-bb17-4c41-9985-d39c50d83c73" providerId="ADAL" clId="{B9586FC7-1ADA-4368-AE13-4AF4FF7EC188}" dt="2023-07-08T04:36:02.281" v="1241" actId="113"/>
          <ac:spMkLst>
            <pc:docMk/>
            <pc:sldMk cId="2170315991" sldId="273"/>
            <ac:spMk id="21" creationId="{6EBED7B7-F3C4-2502-358E-63AA82021836}"/>
          </ac:spMkLst>
        </pc:spChg>
        <pc:spChg chg="mod">
          <ac:chgData name="Toby Donaldson" userId="2e6e5431-bb17-4c41-9985-d39c50d83c73" providerId="ADAL" clId="{B9586FC7-1ADA-4368-AE13-4AF4FF7EC188}" dt="2023-07-10T02:41:57.638" v="6038" actId="207"/>
          <ac:spMkLst>
            <pc:docMk/>
            <pc:sldMk cId="2170315991" sldId="273"/>
            <ac:spMk id="22" creationId="{46A4A922-22C9-57CE-6D4C-8A14E53DF971}"/>
          </ac:spMkLst>
        </pc:spChg>
        <pc:spChg chg="mod">
          <ac:chgData name="Toby Donaldson" userId="2e6e5431-bb17-4c41-9985-d39c50d83c73" providerId="ADAL" clId="{B9586FC7-1ADA-4368-AE13-4AF4FF7EC188}" dt="2023-07-10T02:42:01.491" v="6039" actId="207"/>
          <ac:spMkLst>
            <pc:docMk/>
            <pc:sldMk cId="2170315991" sldId="273"/>
            <ac:spMk id="23" creationId="{6FDDB798-4A16-4E40-C3FD-70D3A984DDBE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24" creationId="{676B950C-8F74-CE68-11B8-1BDF743CDD2F}"/>
          </ac:spMkLst>
        </pc:spChg>
      </pc:sldChg>
      <pc:sldChg chg="addSp modSp add del mod">
        <pc:chgData name="Toby Donaldson" userId="2e6e5431-bb17-4c41-9985-d39c50d83c73" providerId="ADAL" clId="{B9586FC7-1ADA-4368-AE13-4AF4FF7EC188}" dt="2023-07-08T04:34:38.098" v="1228" actId="2696"/>
        <pc:sldMkLst>
          <pc:docMk/>
          <pc:sldMk cId="2874711251" sldId="273"/>
        </pc:sldMkLst>
        <pc:spChg chg="add mod">
          <ac:chgData name="Toby Donaldson" userId="2e6e5431-bb17-4c41-9985-d39c50d83c73" providerId="ADAL" clId="{B9586FC7-1ADA-4368-AE13-4AF4FF7EC188}" dt="2023-07-08T04:32:12.112" v="1193" actId="113"/>
          <ac:spMkLst>
            <pc:docMk/>
            <pc:sldMk cId="2874711251" sldId="273"/>
            <ac:spMk id="17" creationId="{0287B6B4-B640-8730-E02A-BFE1D73BA3CD}"/>
          </ac:spMkLst>
        </pc:spChg>
      </pc:sldChg>
      <pc:sldChg chg="add del">
        <pc:chgData name="Toby Donaldson" userId="2e6e5431-bb17-4c41-9985-d39c50d83c73" providerId="ADAL" clId="{B9586FC7-1ADA-4368-AE13-4AF4FF7EC188}" dt="2023-07-08T04:34:32.763" v="1227" actId="2890"/>
        <pc:sldMkLst>
          <pc:docMk/>
          <pc:sldMk cId="884665496" sldId="274"/>
        </pc:sldMkLst>
      </pc:sldChg>
      <pc:sldChg chg="addSp delSp modSp new mod">
        <pc:chgData name="Toby Donaldson" userId="2e6e5431-bb17-4c41-9985-d39c50d83c73" providerId="ADAL" clId="{B9586FC7-1ADA-4368-AE13-4AF4FF7EC188}" dt="2023-07-10T02:36:08.577" v="6013" actId="20577"/>
        <pc:sldMkLst>
          <pc:docMk/>
          <pc:sldMk cId="2404450913" sldId="274"/>
        </pc:sldMkLst>
        <pc:spChg chg="mod">
          <ac:chgData name="Toby Donaldson" userId="2e6e5431-bb17-4c41-9985-d39c50d83c73" providerId="ADAL" clId="{B9586FC7-1ADA-4368-AE13-4AF4FF7EC188}" dt="2023-07-08T04:46:13.981" v="1929" actId="14100"/>
          <ac:spMkLst>
            <pc:docMk/>
            <pc:sldMk cId="2404450913" sldId="274"/>
            <ac:spMk id="2" creationId="{DAC52906-7C32-BCCD-C0C4-D83543BE2C1E}"/>
          </ac:spMkLst>
        </pc:spChg>
        <pc:spChg chg="mod">
          <ac:chgData name="Toby Donaldson" userId="2e6e5431-bb17-4c41-9985-d39c50d83c73" providerId="ADAL" clId="{B9586FC7-1ADA-4368-AE13-4AF4FF7EC188}" dt="2023-07-10T02:36:08.577" v="6013" actId="20577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5" creationId="{1059C9CB-137F-E734-FB9F-A172C57FA006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6" creationId="{99BB2F25-E3D4-4431-AE2D-354141880DDE}"/>
          </ac:spMkLst>
        </pc:spChg>
        <pc:spChg chg="mod">
          <ac:chgData name="Toby Donaldson" userId="2e6e5431-bb17-4c41-9985-d39c50d83c73" providerId="ADAL" clId="{B9586FC7-1ADA-4368-AE13-4AF4FF7EC188}" dt="2023-07-08T04:41:58.676" v="1778" actId="20577"/>
          <ac:spMkLst>
            <pc:docMk/>
            <pc:sldMk cId="2404450913" sldId="274"/>
            <ac:spMk id="8" creationId="{81D34039-38ED-B335-B0CF-3ABC5C675637}"/>
          </ac:spMkLst>
        </pc:spChg>
        <pc:spChg chg="mod">
          <ac:chgData name="Toby Donaldson" userId="2e6e5431-bb17-4c41-9985-d39c50d83c73" providerId="ADAL" clId="{B9586FC7-1ADA-4368-AE13-4AF4FF7EC188}" dt="2023-07-08T04:41:19.291" v="1766"/>
          <ac:spMkLst>
            <pc:docMk/>
            <pc:sldMk cId="2404450913" sldId="274"/>
            <ac:spMk id="9" creationId="{ABF75D15-1F79-E299-A826-36656586C2B3}"/>
          </ac:spMkLst>
        </pc:spChg>
        <pc:spChg chg="add del mod">
          <ac:chgData name="Toby Donaldson" userId="2e6e5431-bb17-4c41-9985-d39c50d83c73" providerId="ADAL" clId="{B9586FC7-1ADA-4368-AE13-4AF4FF7EC188}" dt="2023-07-08T04:41:59.317" v="1780"/>
          <ac:spMkLst>
            <pc:docMk/>
            <pc:sldMk cId="2404450913" sldId="274"/>
            <ac:spMk id="16" creationId="{571B1971-B02B-1964-A34A-2B96FA20C6B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7" creationId="{62E99B0E-EDE0-8918-ABA4-1F4D3FCF567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8" creationId="{4C95873E-746F-4F54-9B5E-98B70C9C2EBD}"/>
          </ac:spMkLst>
        </pc:spChg>
        <pc:spChg chg="add mod">
          <ac:chgData name="Toby Donaldson" userId="2e6e5431-bb17-4c41-9985-d39c50d83c73" providerId="ADAL" clId="{B9586FC7-1ADA-4368-AE13-4AF4FF7EC188}" dt="2023-07-08T04:44:00.124" v="1885" actId="113"/>
          <ac:spMkLst>
            <pc:docMk/>
            <pc:sldMk cId="2404450913" sldId="274"/>
            <ac:spMk id="19" creationId="{4D0C0BD2-6F03-E573-660B-9A77B4B66EB2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0" creationId="{C0D4FE63-574E-7FED-C8FE-2D1FEDA89F2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1" creationId="{13111E3C-B945-D075-9AAC-AA04031857F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2" creationId="{89B481E7-9DE4-0395-9543-FB7FE40529D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3" creationId="{A5EE5DDC-49A5-FB75-10E1-31F6DC06A106}"/>
          </ac:spMkLst>
        </pc:spChg>
        <pc:spChg chg="add mod">
          <ac:chgData name="Toby Donaldson" userId="2e6e5431-bb17-4c41-9985-d39c50d83c73" providerId="ADAL" clId="{B9586FC7-1ADA-4368-AE13-4AF4FF7EC188}" dt="2023-07-08T04:48:14.305" v="2062" actId="1076"/>
          <ac:spMkLst>
            <pc:docMk/>
            <pc:sldMk cId="2404450913" sldId="274"/>
            <ac:spMk id="24" creationId="{4B70D9BE-94B8-FC3E-4852-795D7B193B1C}"/>
          </ac:spMkLst>
        </pc:spChg>
        <pc:grpChg chg="add del mod">
          <ac:chgData name="Toby Donaldson" userId="2e6e5431-bb17-4c41-9985-d39c50d83c73" providerId="ADAL" clId="{B9586FC7-1ADA-4368-AE13-4AF4FF7EC188}" dt="2023-07-08T04:47:38.656" v="1972" actId="21"/>
          <ac:grpSpMkLst>
            <pc:docMk/>
            <pc:sldMk cId="2404450913" sldId="274"/>
            <ac:grpSpMk id="7" creationId="{DA780336-EFA3-05B2-6EBC-EBE9B6811E7E}"/>
          </ac:grpSpMkLst>
        </pc:grp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0" creationId="{7E37AEF3-A7E5-340E-6D5F-5452C18B4489}"/>
          </ac:cxnSpMkLst>
        </pc:cxn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1" creationId="{846FC994-AF80-9519-B304-74D6D7D64762}"/>
          </ac:cxnSpMkLst>
        </pc:cxnChg>
      </pc:sldChg>
      <pc:sldChg chg="modSp add mod">
        <pc:chgData name="Toby Donaldson" userId="2e6e5431-bb17-4c41-9985-d39c50d83c73" providerId="ADAL" clId="{B9586FC7-1ADA-4368-AE13-4AF4FF7EC188}" dt="2023-07-10T02:36:13.194" v="6014" actId="20577"/>
        <pc:sldMkLst>
          <pc:docMk/>
          <pc:sldMk cId="306964257" sldId="275"/>
        </pc:sldMkLst>
        <pc:spChg chg="mod">
          <ac:chgData name="Toby Donaldson" userId="2e6e5431-bb17-4c41-9985-d39c50d83c73" providerId="ADAL" clId="{B9586FC7-1ADA-4368-AE13-4AF4FF7EC188}" dt="2023-07-10T02:36:13.194" v="6014" actId="20577"/>
          <ac:spMkLst>
            <pc:docMk/>
            <pc:sldMk cId="306964257" sldId="275"/>
            <ac:spMk id="3" creationId="{E0F1131A-19D9-5B1E-3639-BAA5A02D68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10T02:43:06.976" v="6047" actId="20577"/>
        <pc:sldMkLst>
          <pc:docMk/>
          <pc:sldMk cId="1374003772" sldId="276"/>
        </pc:sldMkLst>
        <pc:spChg chg="mod">
          <ac:chgData name="Toby Donaldson" userId="2e6e5431-bb17-4c41-9985-d39c50d83c73" providerId="ADAL" clId="{B9586FC7-1ADA-4368-AE13-4AF4FF7EC188}" dt="2023-07-08T04:55:51.479" v="2304" actId="1076"/>
          <ac:spMkLst>
            <pc:docMk/>
            <pc:sldMk cId="1374003772" sldId="276"/>
            <ac:spMk id="2" creationId="{DAC52906-7C32-BCCD-C0C4-D83543BE2C1E}"/>
          </ac:spMkLst>
        </pc:spChg>
        <pc:spChg chg="del">
          <ac:chgData name="Toby Donaldson" userId="2e6e5431-bb17-4c41-9985-d39c50d83c73" providerId="ADAL" clId="{B9586FC7-1ADA-4368-AE13-4AF4FF7EC188}" dt="2023-07-08T04:48:49.202" v="2066" actId="21"/>
          <ac:spMkLst>
            <pc:docMk/>
            <pc:sldMk cId="1374003772" sldId="276"/>
            <ac:spMk id="3" creationId="{E0F1131A-19D9-5B1E-3639-BAA5A02D68BF}"/>
          </ac:spMkLst>
        </pc:spChg>
        <pc:spChg chg="mod">
          <ac:chgData name="Toby Donaldson" userId="2e6e5431-bb17-4c41-9985-d39c50d83c73" providerId="ADAL" clId="{B9586FC7-1ADA-4368-AE13-4AF4FF7EC188}" dt="2023-07-08T04:49:31.877" v="2078" actId="1076"/>
          <ac:spMkLst>
            <pc:docMk/>
            <pc:sldMk cId="1374003772" sldId="276"/>
            <ac:spMk id="5" creationId="{1059C9CB-137F-E734-FB9F-A172C57FA006}"/>
          </ac:spMkLst>
        </pc:spChg>
        <pc:spChg chg="mod">
          <ac:chgData name="Toby Donaldson" userId="2e6e5431-bb17-4c41-9985-d39c50d83c73" providerId="ADAL" clId="{B9586FC7-1ADA-4368-AE13-4AF4FF7EC188}" dt="2023-07-08T04:50:14.265" v="2086" actId="1076"/>
          <ac:spMkLst>
            <pc:docMk/>
            <pc:sldMk cId="1374003772" sldId="276"/>
            <ac:spMk id="6" creationId="{99BB2F25-E3D4-4431-AE2D-354141880DDE}"/>
          </ac:spMkLst>
        </pc:spChg>
        <pc:spChg chg="add del mod">
          <ac:chgData name="Toby Donaldson" userId="2e6e5431-bb17-4c41-9985-d39c50d83c73" providerId="ADAL" clId="{B9586FC7-1ADA-4368-AE13-4AF4FF7EC188}" dt="2023-07-08T04:48:51.806" v="2067" actId="21"/>
          <ac:spMkLst>
            <pc:docMk/>
            <pc:sldMk cId="1374003772" sldId="276"/>
            <ac:spMk id="13" creationId="{0A9708CD-7BAA-ACEF-56D9-42616831806E}"/>
          </ac:spMkLst>
        </pc:spChg>
        <pc:spChg chg="mod">
          <ac:chgData name="Toby Donaldson" userId="2e6e5431-bb17-4c41-9985-d39c50d83c73" providerId="ADAL" clId="{B9586FC7-1ADA-4368-AE13-4AF4FF7EC188}" dt="2023-07-08T04:50:20.479" v="2087" actId="20577"/>
          <ac:spMkLst>
            <pc:docMk/>
            <pc:sldMk cId="1374003772" sldId="276"/>
            <ac:spMk id="15" creationId="{E17642CF-C138-34E7-2E3A-B9403C651285}"/>
          </ac:spMkLst>
        </pc:spChg>
        <pc:spChg chg="mod">
          <ac:chgData name="Toby Donaldson" userId="2e6e5431-bb17-4c41-9985-d39c50d83c73" providerId="ADAL" clId="{B9586FC7-1ADA-4368-AE13-4AF4FF7EC188}" dt="2023-07-08T04:49:09.599" v="2071"/>
          <ac:spMkLst>
            <pc:docMk/>
            <pc:sldMk cId="1374003772" sldId="276"/>
            <ac:spMk id="16" creationId="{30CE26A0-D123-F556-0802-3BF154EEE215}"/>
          </ac:spMkLst>
        </pc:spChg>
        <pc:spChg chg="del mod">
          <ac:chgData name="Toby Donaldson" userId="2e6e5431-bb17-4c41-9985-d39c50d83c73" providerId="ADAL" clId="{B9586FC7-1ADA-4368-AE13-4AF4FF7EC188}" dt="2023-07-08T04:50:34.540" v="2089" actId="21"/>
          <ac:spMkLst>
            <pc:docMk/>
            <pc:sldMk cId="1374003772" sldId="276"/>
            <ac:spMk id="17" creationId="{62E99B0E-EDE0-8918-ABA4-1F4D3FCF567A}"/>
          </ac:spMkLst>
        </pc:spChg>
        <pc:spChg chg="del mod">
          <ac:chgData name="Toby Donaldson" userId="2e6e5431-bb17-4c41-9985-d39c50d83c73" providerId="ADAL" clId="{B9586FC7-1ADA-4368-AE13-4AF4FF7EC188}" dt="2023-07-08T04:50:37.334" v="2090" actId="21"/>
          <ac:spMkLst>
            <pc:docMk/>
            <pc:sldMk cId="1374003772" sldId="276"/>
            <ac:spMk id="18" creationId="{4C95873E-746F-4F54-9B5E-98B70C9C2EBD}"/>
          </ac:spMkLst>
        </pc:spChg>
        <pc:spChg chg="del">
          <ac:chgData name="Toby Donaldson" userId="2e6e5431-bb17-4c41-9985-d39c50d83c73" providerId="ADAL" clId="{B9586FC7-1ADA-4368-AE13-4AF4FF7EC188}" dt="2023-07-08T04:48:54.144" v="2068" actId="21"/>
          <ac:spMkLst>
            <pc:docMk/>
            <pc:sldMk cId="1374003772" sldId="276"/>
            <ac:spMk id="19" creationId="{4D0C0BD2-6F03-E573-660B-9A77B4B66EB2}"/>
          </ac:spMkLst>
        </pc:spChg>
        <pc:spChg chg="mod">
          <ac:chgData name="Toby Donaldson" userId="2e6e5431-bb17-4c41-9985-d39c50d83c73" providerId="ADAL" clId="{B9586FC7-1ADA-4368-AE13-4AF4FF7EC188}" dt="2023-07-08T04:51:58.013" v="2133" actId="113"/>
          <ac:spMkLst>
            <pc:docMk/>
            <pc:sldMk cId="1374003772" sldId="276"/>
            <ac:spMk id="20" creationId="{C0D4FE63-574E-7FED-C8FE-2D1FEDA89F2C}"/>
          </ac:spMkLst>
        </pc:spChg>
        <pc:spChg chg="del mod">
          <ac:chgData name="Toby Donaldson" userId="2e6e5431-bb17-4c41-9985-d39c50d83c73" providerId="ADAL" clId="{B9586FC7-1ADA-4368-AE13-4AF4FF7EC188}" dt="2023-07-08T04:51:33.121" v="2128" actId="21"/>
          <ac:spMkLst>
            <pc:docMk/>
            <pc:sldMk cId="1374003772" sldId="276"/>
            <ac:spMk id="21" creationId="{13111E3C-B945-D075-9AAC-AA04031857FF}"/>
          </ac:spMkLst>
        </pc:spChg>
        <pc:spChg chg="del mod">
          <ac:chgData name="Toby Donaldson" userId="2e6e5431-bb17-4c41-9985-d39c50d83c73" providerId="ADAL" clId="{B9586FC7-1ADA-4368-AE13-4AF4FF7EC188}" dt="2023-07-08T04:49:04.146" v="2070" actId="21"/>
          <ac:spMkLst>
            <pc:docMk/>
            <pc:sldMk cId="1374003772" sldId="276"/>
            <ac:spMk id="22" creationId="{89B481E7-9DE4-0395-9543-FB7FE40529DC}"/>
          </ac:spMkLst>
        </pc:spChg>
        <pc:spChg chg="mod">
          <ac:chgData name="Toby Donaldson" userId="2e6e5431-bb17-4c41-9985-d39c50d83c73" providerId="ADAL" clId="{B9586FC7-1ADA-4368-AE13-4AF4FF7EC188}" dt="2023-07-10T02:43:06.976" v="6047" actId="20577"/>
          <ac:spMkLst>
            <pc:docMk/>
            <pc:sldMk cId="1374003772" sldId="276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4:50:24.250" v="2088" actId="20577"/>
          <ac:spMkLst>
            <pc:docMk/>
            <pc:sldMk cId="1374003772" sldId="276"/>
            <ac:spMk id="25" creationId="{4220BEB8-4436-DA40-E5F4-1C9B9F118367}"/>
          </ac:spMkLst>
        </pc:spChg>
        <pc:spChg chg="mod">
          <ac:chgData name="Toby Donaldson" userId="2e6e5431-bb17-4c41-9985-d39c50d83c73" providerId="ADAL" clId="{B9586FC7-1ADA-4368-AE13-4AF4FF7EC188}" dt="2023-07-08T04:49:12.524" v="2073"/>
          <ac:spMkLst>
            <pc:docMk/>
            <pc:sldMk cId="1374003772" sldId="276"/>
            <ac:spMk id="26" creationId="{978B888F-B0C9-9C3F-C393-D3A95BA60B8D}"/>
          </ac:spMkLst>
        </pc:spChg>
        <pc:spChg chg="add mod">
          <ac:chgData name="Toby Donaldson" userId="2e6e5431-bb17-4c41-9985-d39c50d83c73" providerId="ADAL" clId="{B9586FC7-1ADA-4368-AE13-4AF4FF7EC188}" dt="2023-07-08T04:52:04.710" v="2135" actId="20577"/>
          <ac:spMkLst>
            <pc:docMk/>
            <pc:sldMk cId="1374003772" sldId="276"/>
            <ac:spMk id="33" creationId="{221666C9-E8C9-1F23-B0D3-FF81E1C78D51}"/>
          </ac:spMkLst>
        </pc:spChg>
        <pc:spChg chg="add del mod">
          <ac:chgData name="Toby Donaldson" userId="2e6e5431-bb17-4c41-9985-d39c50d83c73" providerId="ADAL" clId="{B9586FC7-1ADA-4368-AE13-4AF4FF7EC188}" dt="2023-07-08T04:53:24.396" v="2142" actId="21"/>
          <ac:spMkLst>
            <pc:docMk/>
            <pc:sldMk cId="1374003772" sldId="276"/>
            <ac:spMk id="34" creationId="{6257F7F9-00D4-1DD6-CC91-B3F4EA2098B1}"/>
          </ac:spMkLst>
        </pc:spChg>
        <pc:spChg chg="add mod">
          <ac:chgData name="Toby Donaldson" userId="2e6e5431-bb17-4c41-9985-d39c50d83c73" providerId="ADAL" clId="{B9586FC7-1ADA-4368-AE13-4AF4FF7EC188}" dt="2023-07-08T04:56:11.189" v="2311" actId="1076"/>
          <ac:spMkLst>
            <pc:docMk/>
            <pc:sldMk cId="1374003772" sldId="276"/>
            <ac:spMk id="35" creationId="{B5A91AC5-49D5-9969-2039-D7F1C399B087}"/>
          </ac:spMkLst>
        </pc:spChg>
        <pc:spChg chg="add mod">
          <ac:chgData name="Toby Donaldson" userId="2e6e5431-bb17-4c41-9985-d39c50d83c73" providerId="ADAL" clId="{B9586FC7-1ADA-4368-AE13-4AF4FF7EC188}" dt="2023-07-08T04:56:17.304" v="2315" actId="688"/>
          <ac:spMkLst>
            <pc:docMk/>
            <pc:sldMk cId="1374003772" sldId="276"/>
            <ac:spMk id="36" creationId="{291D14F8-49B4-A14D-5A38-949BFBD29998}"/>
          </ac:spMkLst>
        </pc:spChg>
        <pc:spChg chg="mod">
          <ac:chgData name="Toby Donaldson" userId="2e6e5431-bb17-4c41-9985-d39c50d83c73" providerId="ADAL" clId="{B9586FC7-1ADA-4368-AE13-4AF4FF7EC188}" dt="2023-07-08T04:58:19.115" v="2341" actId="20577"/>
          <ac:spMkLst>
            <pc:docMk/>
            <pc:sldMk cId="1374003772" sldId="276"/>
            <ac:spMk id="38" creationId="{85A867F5-699D-7C98-F686-68CFDA902A53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39" creationId="{255409FF-A1CF-FE96-C87E-D6DE56787671}"/>
          </ac:spMkLst>
        </pc:spChg>
        <pc:spChg chg="mod">
          <ac:chgData name="Toby Donaldson" userId="2e6e5431-bb17-4c41-9985-d39c50d83c73" providerId="ADAL" clId="{B9586FC7-1ADA-4368-AE13-4AF4FF7EC188}" dt="2023-07-08T04:58:21.795" v="2343" actId="20577"/>
          <ac:spMkLst>
            <pc:docMk/>
            <pc:sldMk cId="1374003772" sldId="276"/>
            <ac:spMk id="43" creationId="{F0D991B6-73DD-9E1F-FC9C-BAC5A13B947F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4" creationId="{E5245055-2265-C2BF-1BA1-7CA6E6C10A48}"/>
          </ac:spMkLst>
        </pc:spChg>
        <pc:spChg chg="mod">
          <ac:chgData name="Toby Donaldson" userId="2e6e5431-bb17-4c41-9985-d39c50d83c73" providerId="ADAL" clId="{B9586FC7-1ADA-4368-AE13-4AF4FF7EC188}" dt="2023-07-08T04:58:26.220" v="2345" actId="20577"/>
          <ac:spMkLst>
            <pc:docMk/>
            <pc:sldMk cId="1374003772" sldId="276"/>
            <ac:spMk id="46" creationId="{1BD75AFD-419D-1F0D-C54D-546846540175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7" creationId="{4FBD4C98-B837-A2B8-3B15-5520E8CF51BB}"/>
          </ac:spMkLst>
        </pc:spChg>
        <pc:spChg chg="mod">
          <ac:chgData name="Toby Donaldson" userId="2e6e5431-bb17-4c41-9985-d39c50d83c73" providerId="ADAL" clId="{B9586FC7-1ADA-4368-AE13-4AF4FF7EC188}" dt="2023-07-08T04:58:36.256" v="2348" actId="20577"/>
          <ac:spMkLst>
            <pc:docMk/>
            <pc:sldMk cId="1374003772" sldId="276"/>
            <ac:spMk id="49" creationId="{2B68BD86-21EB-C713-961F-98C594723723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0" creationId="{B504192D-3C40-E8B9-CECF-3E28D15F225A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4" creationId="{E3760EA3-80F0-1D0A-34C9-B293E05AC32E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5" creationId="{0D4CE155-D961-5687-7C57-5C29ABBCE6D5}"/>
          </ac:spMkLst>
        </pc:spChg>
        <pc:spChg chg="mod">
          <ac:chgData name="Toby Donaldson" userId="2e6e5431-bb17-4c41-9985-d39c50d83c73" providerId="ADAL" clId="{B9586FC7-1ADA-4368-AE13-4AF4FF7EC188}" dt="2023-07-08T04:58:56.474" v="2355" actId="20577"/>
          <ac:spMkLst>
            <pc:docMk/>
            <pc:sldMk cId="1374003772" sldId="276"/>
            <ac:spMk id="57" creationId="{B9169467-15AF-B457-6107-B4FE129C047D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8" creationId="{15955BD3-A676-B5A6-7863-5804246A5727}"/>
          </ac:spMkLst>
        </pc:spChg>
        <pc:spChg chg="mod">
          <ac:chgData name="Toby Donaldson" userId="2e6e5431-bb17-4c41-9985-d39c50d83c73" providerId="ADAL" clId="{B9586FC7-1ADA-4368-AE13-4AF4FF7EC188}" dt="2023-07-08T04:58:43.674" v="2352" actId="20577"/>
          <ac:spMkLst>
            <pc:docMk/>
            <pc:sldMk cId="1374003772" sldId="276"/>
            <ac:spMk id="60" creationId="{328577C0-2210-7FDE-AB4A-D9D70A830CA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1" creationId="{EC663698-DE6E-DDF9-4DA6-70153593D7A7}"/>
          </ac:spMkLst>
        </pc:spChg>
        <pc:spChg chg="mod">
          <ac:chgData name="Toby Donaldson" userId="2e6e5431-bb17-4c41-9985-d39c50d83c73" providerId="ADAL" clId="{B9586FC7-1ADA-4368-AE13-4AF4FF7EC188}" dt="2023-07-08T04:58:48.595" v="2354" actId="20577"/>
          <ac:spMkLst>
            <pc:docMk/>
            <pc:sldMk cId="1374003772" sldId="276"/>
            <ac:spMk id="65" creationId="{4E0F8DDE-801B-5AF8-D172-8F8AE1F565A6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6" creationId="{A1A17E56-C590-D7E0-E5C7-36D47F070471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8" creationId="{808C0C42-8B14-C5DE-7F23-001657688B3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9" creationId="{C442EA29-B5F1-0050-E9FB-63777C67B4D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78" creationId="{388B5795-0F1E-088C-4F36-897E81AC8CBF}"/>
          </ac:spMkLst>
        </pc:spChg>
        <pc:spChg chg="add del mod">
          <ac:chgData name="Toby Donaldson" userId="2e6e5431-bb17-4c41-9985-d39c50d83c73" providerId="ADAL" clId="{B9586FC7-1ADA-4368-AE13-4AF4FF7EC188}" dt="2023-07-08T04:59:56.399" v="2370" actId="11529"/>
          <ac:spMkLst>
            <pc:docMk/>
            <pc:sldMk cId="1374003772" sldId="276"/>
            <ac:spMk id="79" creationId="{EEEEA39B-318E-A225-2B96-7ADBD4E30E81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0" creationId="{0C65181F-1A13-A56C-A9D1-54306B70356E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1" creationId="{C54A9E38-459C-437D-86C5-A6ED684E1C59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2" creationId="{C8A7E29E-CAED-2BE3-3AAC-D61F50B0B804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3" creationId="{3FFA9246-1FE8-FFC4-0A77-DAA5E498163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4" creationId="{78A98E35-1F14-BE10-90C2-075DCF5BE324}"/>
          </ac:spMkLst>
        </pc:spChg>
        <pc:spChg chg="add mod">
          <ac:chgData name="Toby Donaldson" userId="2e6e5431-bb17-4c41-9985-d39c50d83c73" providerId="ADAL" clId="{B9586FC7-1ADA-4368-AE13-4AF4FF7EC188}" dt="2023-07-08T05:03:12.011" v="2441" actId="1076"/>
          <ac:spMkLst>
            <pc:docMk/>
            <pc:sldMk cId="1374003772" sldId="276"/>
            <ac:spMk id="85" creationId="{512F9614-E64B-7679-6201-55372B75FBDA}"/>
          </ac:spMkLst>
        </pc:spChg>
        <pc:grpChg chg="mod">
          <ac:chgData name="Toby Donaldson" userId="2e6e5431-bb17-4c41-9985-d39c50d83c73" providerId="ADAL" clId="{B9586FC7-1ADA-4368-AE13-4AF4FF7EC188}" dt="2023-07-08T04:49:00.343" v="2069" actId="1076"/>
          <ac:grpSpMkLst>
            <pc:docMk/>
            <pc:sldMk cId="1374003772" sldId="276"/>
            <ac:grpSpMk id="7" creationId="{DA780336-EFA3-05B2-6EBC-EBE9B6811E7E}"/>
          </ac:grpSpMkLst>
        </pc:grpChg>
        <pc:grpChg chg="add mod">
          <ac:chgData name="Toby Donaldson" userId="2e6e5431-bb17-4c41-9985-d39c50d83c73" providerId="ADAL" clId="{B9586FC7-1ADA-4368-AE13-4AF4FF7EC188}" dt="2023-07-08T04:49:31.877" v="2078" actId="1076"/>
          <ac:grpSpMkLst>
            <pc:docMk/>
            <pc:sldMk cId="1374003772" sldId="276"/>
            <ac:grpSpMk id="14" creationId="{5EB4D613-C8EE-D1CA-AEFD-66018726FF03}"/>
          </ac:grpSpMkLst>
        </pc:grpChg>
        <pc:grpChg chg="add mod">
          <ac:chgData name="Toby Donaldson" userId="2e6e5431-bb17-4c41-9985-d39c50d83c73" providerId="ADAL" clId="{B9586FC7-1ADA-4368-AE13-4AF4FF7EC188}" dt="2023-07-08T04:50:14.265" v="2086" actId="1076"/>
          <ac:grpSpMkLst>
            <pc:docMk/>
            <pc:sldMk cId="1374003772" sldId="276"/>
            <ac:grpSpMk id="24" creationId="{2BCD1CDA-8226-B99A-76EB-D80574E7956E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37" creationId="{00211FCE-DFD0-CAE7-E9AC-A88F3E09FE9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2" creationId="{A5ACC7A2-0AD4-8FFA-8CB1-62676766C77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5" creationId="{819ADD76-A059-5DAF-5214-7FBDE9E916D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8" creationId="{591C575E-A84A-5C8C-B608-31951315AFEE}"/>
          </ac:grpSpMkLst>
        </pc:grpChg>
        <pc:grpChg chg="add del mod">
          <ac:chgData name="Toby Donaldson" userId="2e6e5431-bb17-4c41-9985-d39c50d83c73" providerId="ADAL" clId="{B9586FC7-1ADA-4368-AE13-4AF4FF7EC188}" dt="2023-07-08T04:57:30.349" v="2330" actId="21"/>
          <ac:grpSpMkLst>
            <pc:docMk/>
            <pc:sldMk cId="1374003772" sldId="276"/>
            <ac:grpSpMk id="53" creationId="{CADD3F77-A7B5-658F-734A-EE5328289AE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6" creationId="{B731D11A-C2A0-6910-8F2E-265BFBF9BC1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9" creationId="{326FAB81-F0DD-DA0B-C2AD-B4C84B588639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64" creationId="{00BC70D8-67A8-8B67-C32E-919E108239AC}"/>
          </ac:grpSpMkLst>
        </pc:grpChg>
        <pc:grpChg chg="add del mod">
          <ac:chgData name="Toby Donaldson" userId="2e6e5431-bb17-4c41-9985-d39c50d83c73" providerId="ADAL" clId="{B9586FC7-1ADA-4368-AE13-4AF4FF7EC188}" dt="2023-07-08T04:57:39.995" v="2333" actId="21"/>
          <ac:grpSpMkLst>
            <pc:docMk/>
            <pc:sldMk cId="1374003772" sldId="276"/>
            <ac:grpSpMk id="67" creationId="{ED97E5DD-116D-9963-8D4C-97DDB43E3AFF}"/>
          </ac:grpSpMkLst>
        </pc:grpChg>
        <pc:cxnChg chg="mod">
          <ac:chgData name="Toby Donaldson" userId="2e6e5431-bb17-4c41-9985-d39c50d83c73" providerId="ADAL" clId="{B9586FC7-1ADA-4368-AE13-4AF4FF7EC188}" dt="2023-07-08T04:49:34.917" v="2079" actId="14100"/>
          <ac:cxnSpMkLst>
            <pc:docMk/>
            <pc:sldMk cId="1374003772" sldId="276"/>
            <ac:cxnSpMk id="10" creationId="{7E37AEF3-A7E5-340E-6D5F-5452C18B4489}"/>
          </ac:cxnSpMkLst>
        </pc:cxnChg>
        <pc:cxnChg chg="mod">
          <ac:chgData name="Toby Donaldson" userId="2e6e5431-bb17-4c41-9985-d39c50d83c73" providerId="ADAL" clId="{B9586FC7-1ADA-4368-AE13-4AF4FF7EC188}" dt="2023-07-08T04:50:14.265" v="2086" actId="1076"/>
          <ac:cxnSpMkLst>
            <pc:docMk/>
            <pc:sldMk cId="1374003772" sldId="276"/>
            <ac:cxnSpMk id="11" creationId="{846FC994-AF80-9519-B304-74D6D7D64762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0" creationId="{2AA79B13-95F9-D03A-AA2F-93C0C37D7D46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1" creationId="{D2182FB6-AD5E-430E-6874-C94530A92A27}"/>
          </ac:cxnSpMkLst>
        </pc:cxnChg>
        <pc:cxnChg chg="add del mod">
          <ac:chgData name="Toby Donaldson" userId="2e6e5431-bb17-4c41-9985-d39c50d83c73" providerId="ADAL" clId="{B9586FC7-1ADA-4368-AE13-4AF4FF7EC188}" dt="2023-07-08T04:57:30.349" v="2330" actId="21"/>
          <ac:cxnSpMkLst>
            <pc:docMk/>
            <pc:sldMk cId="1374003772" sldId="276"/>
            <ac:cxnSpMk id="51" creationId="{9E5E2303-8164-7822-70BF-529245155A1D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52" creationId="{931E9E21-91C1-6665-386D-92DE2E4A1035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62" creationId="{5B564685-6CAF-872D-3EE8-DA232E79C24B}"/>
          </ac:cxnSpMkLst>
        </pc:cxnChg>
        <pc:cxnChg chg="add del mod">
          <ac:chgData name="Toby Donaldson" userId="2e6e5431-bb17-4c41-9985-d39c50d83c73" providerId="ADAL" clId="{B9586FC7-1ADA-4368-AE13-4AF4FF7EC188}" dt="2023-07-08T04:57:39.995" v="2333" actId="21"/>
          <ac:cxnSpMkLst>
            <pc:docMk/>
            <pc:sldMk cId="1374003772" sldId="276"/>
            <ac:cxnSpMk id="63" creationId="{FA26F1FE-61BC-5E13-8056-BCC7CE0DDC78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0" creationId="{B1EF1F0D-0179-1CD8-728C-F2E832025AB2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3" creationId="{221D42E3-CA9C-223B-7908-47861EFBD4DD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08T05:04:43.423" v="2494" actId="14100"/>
        <pc:sldMkLst>
          <pc:docMk/>
          <pc:sldMk cId="1099331548" sldId="277"/>
        </pc:sldMkLst>
        <pc:spChg chg="add mod">
          <ac:chgData name="Toby Donaldson" userId="2e6e5431-bb17-4c41-9985-d39c50d83c73" providerId="ADAL" clId="{B9586FC7-1ADA-4368-AE13-4AF4FF7EC188}" dt="2023-07-08T05:03:26.963" v="2442"/>
          <ac:spMkLst>
            <pc:docMk/>
            <pc:sldMk cId="1099331548" sldId="277"/>
            <ac:spMk id="3" creationId="{3B09EB43-9967-A02F-BDAF-0745BD22D0B1}"/>
          </ac:spMkLst>
        </pc:spChg>
        <pc:spChg chg="add mod">
          <ac:chgData name="Toby Donaldson" userId="2e6e5431-bb17-4c41-9985-d39c50d83c73" providerId="ADAL" clId="{B9586FC7-1ADA-4368-AE13-4AF4FF7EC188}" dt="2023-07-08T05:04:23.539" v="2489" actId="1076"/>
          <ac:spMkLst>
            <pc:docMk/>
            <pc:sldMk cId="1099331548" sldId="277"/>
            <ac:spMk id="12" creationId="{90BA0C4E-8B61-52E6-A93B-C0D44C714BAA}"/>
          </ac:spMkLst>
        </pc:spChg>
        <pc:spChg chg="mod">
          <ac:chgData name="Toby Donaldson" userId="2e6e5431-bb17-4c41-9985-d39c50d83c73" providerId="ADAL" clId="{B9586FC7-1ADA-4368-AE13-4AF4FF7EC188}" dt="2023-07-08T05:04:43.423" v="2494" actId="14100"/>
          <ac:spMkLst>
            <pc:docMk/>
            <pc:sldMk cId="1099331548" sldId="277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5:03:37.871" v="2443" actId="1076"/>
          <ac:spMkLst>
            <pc:docMk/>
            <pc:sldMk cId="1099331548" sldId="277"/>
            <ac:spMk id="78" creationId="{388B5795-0F1E-088C-4F36-897E81AC8C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08T05:45:39.382" v="3374" actId="20577"/>
        <pc:sldMkLst>
          <pc:docMk/>
          <pc:sldMk cId="2769145941" sldId="278"/>
        </pc:sldMkLst>
        <pc:spChg chg="mod">
          <ac:chgData name="Toby Donaldson" userId="2e6e5431-bb17-4c41-9985-d39c50d83c73" providerId="ADAL" clId="{B9586FC7-1ADA-4368-AE13-4AF4FF7EC188}" dt="2023-07-08T05:06:44.593" v="2508" actId="1076"/>
          <ac:spMkLst>
            <pc:docMk/>
            <pc:sldMk cId="2769145941" sldId="278"/>
            <ac:spMk id="9" creationId="{D62C956C-1189-C57A-6744-CC52796B23A9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3" creationId="{3D028295-0CAC-B195-C4D0-2BCE660B3951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5" creationId="{6710310B-C799-D271-B322-0D9D86D4E222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6" creationId="{209F1C4A-6884-EF48-1BD8-57AE7A0314CD}"/>
          </ac:spMkLst>
        </pc:spChg>
        <pc:spChg chg="add mod">
          <ac:chgData name="Toby Donaldson" userId="2e6e5431-bb17-4c41-9985-d39c50d83c73" providerId="ADAL" clId="{B9586FC7-1ADA-4368-AE13-4AF4FF7EC188}" dt="2023-07-08T05:18:39.462" v="2759" actId="20577"/>
          <ac:spMkLst>
            <pc:docMk/>
            <pc:sldMk cId="2769145941" sldId="27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5:10:43.069" v="2581" actId="20577"/>
          <ac:spMkLst>
            <pc:docMk/>
            <pc:sldMk cId="2769145941" sldId="278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1" creationId="{747A2435-0B0F-401F-9114-C2CAA523F3FC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2" creationId="{8973161D-4F57-3D7F-621D-505D095122C2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4" creationId="{89C86C5F-45D7-CC1C-D7BF-AFFBF01F04E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5" creationId="{02863E8C-F1B9-3CC0-25BD-D128C4966F3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7" creationId="{0A4030BC-09A7-E292-9A0D-25624F99D447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8" creationId="{AA83B4B9-A748-1E0B-FEE1-3CEEBF08D3B9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0" creationId="{F7711E24-20ED-95A8-4F3A-B4BDD1A833A4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1" creationId="{D9EB889A-699D-2247-D6DD-AE6F0A5574C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3" creationId="{CAC7E805-9519-C939-777A-F496F945DDAF}"/>
          </ac:spMkLst>
        </pc:spChg>
        <pc:spChg chg="del">
          <ac:chgData name="Toby Donaldson" userId="2e6e5431-bb17-4c41-9985-d39c50d83c73" providerId="ADAL" clId="{B9586FC7-1ADA-4368-AE13-4AF4FF7EC188}" dt="2023-07-08T05:06:11.957" v="2501" actId="21"/>
          <ac:spMkLst>
            <pc:docMk/>
            <pc:sldMk cId="2769145941" sldId="278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6" creationId="{B7F99F15-EA99-108C-B7C8-4365FEF2739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8" creationId="{92DECAD5-11C5-0A9F-781A-06621738D37E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9" creationId="{7D52DC23-6F0B-6694-6346-5F1DEB38BCA1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6" creationId="{3F2F1212-618B-8BCC-B5C5-18C6CC944A4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7" creationId="{59F080EB-2D20-4A15-B4AD-37D600F3447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9" creationId="{2CDA325D-A783-07AF-682F-8A328B44944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0" creationId="{ABCA666B-7764-B4D1-69E2-E06077290ED6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2" creationId="{5DADF7F6-B769-297E-3E55-7C07E6F9F23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3" creationId="{0A447A03-E4B6-F68D-8AAD-6DE5460B3EEE}"/>
          </ac:spMkLst>
        </pc:spChg>
        <pc:spChg chg="mod">
          <ac:chgData name="Toby Donaldson" userId="2e6e5431-bb17-4c41-9985-d39c50d83c73" providerId="ADAL" clId="{B9586FC7-1ADA-4368-AE13-4AF4FF7EC188}" dt="2023-07-08T05:10:11.315" v="2577" actId="207"/>
          <ac:spMkLst>
            <pc:docMk/>
            <pc:sldMk cId="2769145941" sldId="278"/>
            <ac:spMk id="58" creationId="{705E0D77-13F2-3C11-FDBC-BE4A555D8490}"/>
          </ac:spMkLst>
        </pc:spChg>
        <pc:spChg chg="mod">
          <ac:chgData name="Toby Donaldson" userId="2e6e5431-bb17-4c41-9985-d39c50d83c73" providerId="ADAL" clId="{B9586FC7-1ADA-4368-AE13-4AF4FF7EC188}" dt="2023-07-08T05:08:37.415" v="2564"/>
          <ac:spMkLst>
            <pc:docMk/>
            <pc:sldMk cId="2769145941" sldId="278"/>
            <ac:spMk id="59" creationId="{6A65B233-1518-ADFB-85A6-1730111126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3" creationId="{0269BB25-F0C3-FC47-7296-AF8F5DAB74D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4" creationId="{24770B68-9144-98CB-37F2-08200C84408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5" creationId="{4D9BBE61-FEDA-52A3-BC8A-F7D38A92365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6" creationId="{E7F36839-C8AD-758C-14FD-E5E1EAB0B803}"/>
          </ac:spMkLst>
        </pc:spChg>
        <pc:spChg chg="add mod">
          <ac:chgData name="Toby Donaldson" userId="2e6e5431-bb17-4c41-9985-d39c50d83c73" providerId="ADAL" clId="{B9586FC7-1ADA-4368-AE13-4AF4FF7EC188}" dt="2023-07-08T05:45:37.332" v="3372" actId="20577"/>
          <ac:spMkLst>
            <pc:docMk/>
            <pc:sldMk cId="2769145941" sldId="278"/>
            <ac:spMk id="67" creationId="{833B5925-3367-68A5-A371-FAF7767A544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8" creationId="{F4049694-6314-4CEE-3DDD-732772A149A2}"/>
          </ac:spMkLst>
        </pc:spChg>
        <pc:spChg chg="add mod">
          <ac:chgData name="Toby Donaldson" userId="2e6e5431-bb17-4c41-9985-d39c50d83c73" providerId="ADAL" clId="{B9586FC7-1ADA-4368-AE13-4AF4FF7EC188}" dt="2023-07-08T05:45:39.382" v="3374" actId="20577"/>
          <ac:spMkLst>
            <pc:docMk/>
            <pc:sldMk cId="2769145941" sldId="278"/>
            <ac:spMk id="69" creationId="{BD6688CD-67A2-96A3-F312-83AD298916B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0" creationId="{07553CA4-D8CD-5A90-6024-46C0F09F7D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1" creationId="{DF8E5816-B292-673D-D73C-27EAED686C8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2" creationId="{5E1F9648-AF2F-7F3E-EF73-4B5BCBFD1B5C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3" creationId="{706F1BA6-D228-9AEA-3E5A-97417C4E3EC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4" creationId="{A8C5BFDA-2603-1257-B6E9-696D1F1BE22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0" creationId="{724FB864-DD5B-95EB-0321-6CE9D95B9F4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1" creationId="{6945D390-C909-5C40-FB13-3FF5252DA06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2" creationId="{B18F5944-030D-E674-0B01-0FD62A36CD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3" creationId="{43C9ACB2-3021-DCB7-82C5-A5F99B31D4ED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4" creationId="{6B6D19D2-FB83-45B2-FC3B-8FADF41A397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5" creationId="{F7619E94-2250-DB6B-1C04-FFE31F090B2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0" creationId="{E15AA3BF-7996-0E4D-8B19-A3299C01CFF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2" creationId="{232B42D9-39D0-62AB-900D-307C30EF8EB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4" creationId="{449BF9B2-7827-AF69-3D8D-5F7C4546E11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6" creationId="{B0B7DDD3-86D8-D9E4-F7BB-7AA3E47905A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8" creationId="{882D82A8-9D8C-9092-735D-EE501DF8272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0" creationId="{245CB644-0FB9-32F5-267E-8E41BCCD7193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2" creationId="{73092061-362E-3258-6790-36D54FD1B22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4" creationId="{5F719F87-355D-ED60-5158-54CD95B0C3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6" creationId="{838C6FC5-8140-2337-6E75-E3D62ACF805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5:06:17.096" v="2502" actId="20577"/>
          <ac:spMkLst>
            <pc:docMk/>
            <pc:sldMk cId="2769145941" sldId="278"/>
            <ac:spMk id="118" creationId="{16198318-155F-37A0-5A07-B04A95DB2C0D}"/>
          </ac:spMkLst>
        </pc:s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2" creationId="{E34DD99D-7AB8-2B30-D181-8782759CD942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5" creationId="{875B1650-54FE-9ACD-9419-B745516805B9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0" creationId="{CE6879D4-481A-3A86-31CE-25776C872B4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3" creationId="{386D996E-EC03-CA53-3A05-A0B6407185CB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6" creationId="{32BABB00-6B26-48FA-C508-6162791DEFA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9" creationId="{1E8F483A-8FA2-7687-A522-F2081F6781E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2" creationId="{0D47E179-605F-1E4B-AEA6-2690D89D134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7" creationId="{85390EFF-FD9B-99A4-C256-01B1568C9879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5" creationId="{CA377F49-84CB-8619-3213-EC495094574A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8" creationId="{016AE167-13BF-3273-F1BB-0CD17B845B11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1" creationId="{24576BD9-6AD3-8D81-A7B1-E80B764AC25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7" creationId="{F1D49AFB-4855-B962-6DFD-12B5AF626B81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7" creationId="{D65E8220-C1DE-8269-B65E-412F34F07FCF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5:18:42.157" v="2760" actId="1076"/>
          <ac:picMkLst>
            <pc:docMk/>
            <pc:sldMk cId="2769145941" sldId="278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0" creationId="{E3C733DA-C4A3-9448-1CBE-FDC2CF8BE5C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1" creationId="{7A965A01-990A-E979-B7A7-3D2F859A12D8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2" creationId="{F4593857-BCF5-69C6-10E2-34B5F214D8E4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3" creationId="{48F8C8CC-8DD2-0C5D-D6C5-751FCEF328A2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4" creationId="{2D81DF1D-19EF-72FB-A4C2-BAAB8AF262D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4" creationId="{977980DE-D3B0-CED8-926E-09C27E35CA47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5" creationId="{EB273929-2C1A-15A8-B25E-388258A14EA6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6" creationId="{D2092AE4-748C-2F4C-50E9-94E3EFAE9F6F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60" creationId="{127880F9-C441-748C-D3AA-DF8996C7A40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5" creationId="{7C9B3B9B-DD6E-5E21-DBDF-6E893F0162C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6" creationId="{DBD7CDC0-DA20-CD83-029B-281EBC8346F7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8" creationId="{7A3CE826-690A-B605-8E94-A06A955B476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9" creationId="{864925B3-B925-8E57-ADD6-B55E69FD163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6" creationId="{68A43FA7-6378-356A-FA7C-189841A8D2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7" creationId="{19DD5012-5F0B-EBA3-7D14-F0BF1E3CF87A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8" creationId="{01A6BE3E-CF2E-2F43-EB93-6823B92F537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9" creationId="{934A4E22-7979-1A99-AFDC-E7F75CF0D4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1" creationId="{C376EAA5-3403-4459-47D0-B64D269C0FB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3" creationId="{80B76EF3-90B6-ACD8-0AB4-E4D94AAACD81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5" creationId="{885C1504-2917-3731-E631-B0121B7317A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7" creationId="{87FB6A34-1F44-33B7-0A86-321EE3B2FDD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1" creationId="{D1ED8479-A271-EAFE-04F1-C0A45DC164C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3" creationId="{22B3CA5E-BF77-FCFF-51B7-E3771153292D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5" creationId="{4D3F50D2-AA44-4932-34B1-398452BE535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7" creationId="{DC4F2C5F-803E-4DE8-4D47-D850F8AE5E0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7" creationId="{7B8BCE5A-EC37-D450-44D8-1A4348E9E1FA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08T05:19:13.252" v="2761" actId="2696"/>
        <pc:sldMkLst>
          <pc:docMk/>
          <pc:sldMk cId="1695902105" sldId="279"/>
        </pc:sldMkLst>
        <pc:spChg chg="mod">
          <ac:chgData name="Toby Donaldson" userId="2e6e5431-bb17-4c41-9985-d39c50d83c73" providerId="ADAL" clId="{B9586FC7-1ADA-4368-AE13-4AF4FF7EC188}" dt="2023-07-08T05:10:55.459" v="2583" actId="20577"/>
          <ac:spMkLst>
            <pc:docMk/>
            <pc:sldMk cId="1695902105" sldId="279"/>
            <ac:spMk id="18" creationId="{E990820E-F49F-048D-064F-A206E9A9F8FB}"/>
          </ac:spMkLst>
        </pc:spChg>
        <pc:picChg chg="del">
          <ac:chgData name="Toby Donaldson" userId="2e6e5431-bb17-4c41-9985-d39c50d83c73" providerId="ADAL" clId="{B9586FC7-1ADA-4368-AE13-4AF4FF7EC188}" dt="2023-07-08T05:10:51.312" v="2582" actId="21"/>
          <ac:picMkLst>
            <pc:docMk/>
            <pc:sldMk cId="1695902105" sldId="279"/>
            <ac:picMk id="19" creationId="{2927A5EE-7C62-6E05-175E-F08EF5CDF1BD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08T05:42:12.476" v="3346" actId="20577"/>
        <pc:sldMkLst>
          <pc:docMk/>
          <pc:sldMk cId="3984422212" sldId="280"/>
        </pc:sldMkLst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5" creationId="{2AEDA288-BF28-5F3C-C1B7-5BD9ECE6834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6" creationId="{5A0F46BA-B270-6D94-713F-5C791CAE17B9}"/>
          </ac:spMkLst>
        </pc:spChg>
        <pc:spChg chg="mod">
          <ac:chgData name="Toby Donaldson" userId="2e6e5431-bb17-4c41-9985-d39c50d83c73" providerId="ADAL" clId="{B9586FC7-1ADA-4368-AE13-4AF4FF7EC188}" dt="2023-07-08T05:16:14.565" v="2714" actId="1076"/>
          <ac:spMkLst>
            <pc:docMk/>
            <pc:sldMk cId="3984422212" sldId="280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11:29.752" v="2654" actId="20577"/>
          <ac:spMkLst>
            <pc:docMk/>
            <pc:sldMk cId="3984422212" sldId="280"/>
            <ac:spMk id="18" creationId="{E990820E-F49F-048D-064F-A206E9A9F8F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1" creationId="{D137D49E-16B0-54B5-449D-FDFEC0166AE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2" creationId="{7B7BFF02-D381-497F-01A5-424E0AADE87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4" creationId="{00C9ED4F-F44C-917F-66C3-21278B31846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5" creationId="{D4B5B13F-B71E-C8DF-1508-72E026D84043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7" creationId="{0FCF45B2-F027-DE27-FA4B-57D5542962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8" creationId="{92CAD264-9A73-1CD2-A29B-4F93F6E3B26F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0" creationId="{FC6EBDFB-9A85-000E-1E38-C75E79CB6D40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1" creationId="{D3043B6F-48F1-1223-B2F7-1BB756A20095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3" creationId="{09594101-CDF3-F5F1-5ECD-1E9C4691211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5" creationId="{EFEB4D45-304A-D2FE-F8C2-CF1947619B3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2" creationId="{5FCADE23-1F78-28C7-A57E-BBF1EA48BEF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3" creationId="{18955270-E141-61DD-83BB-6D47F76230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5" creationId="{32CB5383-062A-198C-770F-2ED0DFEA9AB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6" creationId="{632D592E-394D-86AD-4797-9AE3FB1AEA9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8" creationId="{10799474-EAC0-583B-BE5C-9234FCFE907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9" creationId="{5289EDA8-BF94-0E74-635A-A77E41E9501B}"/>
          </ac:spMkLst>
        </pc:spChg>
        <pc:spChg chg="add 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56" creationId="{97ED5EB4-1971-C20F-6E35-1FCB90814704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2" creationId="{C2289354-B672-1AA2-6739-AECCBE45A762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6" creationId="{239288E7-889C-F3FC-8F37-6FBF1F1CDABC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0" creationId="{9C8594EA-377B-D4C7-6C31-85CFD983F53E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6" creationId="{61118C34-4567-28C3-A3F6-B15099BB753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9" creationId="{4BD3A182-57AE-7054-43AC-60584A90EFC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85" creationId="{26C26462-D30A-F409-ECF2-65DB540BA5C8}"/>
          </ac:spMkLst>
        </pc:spChg>
        <pc:spChg chg="add del mod">
          <ac:chgData name="Toby Donaldson" userId="2e6e5431-bb17-4c41-9985-d39c50d83c73" providerId="ADAL" clId="{B9586FC7-1ADA-4368-AE13-4AF4FF7EC188}" dt="2023-07-08T05:15:16.159" v="2700"/>
          <ac:spMkLst>
            <pc:docMk/>
            <pc:sldMk cId="3984422212" sldId="280"/>
            <ac:spMk id="88" creationId="{214F717E-F8F9-CFBF-7C4B-4477C30FC7B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1" creationId="{40636992-6B3B-8561-BF5F-6417E95DD4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6" creationId="{0990962B-424F-F956-A5A6-67BC4F27E0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9" creationId="{7EAC899E-665D-ADCC-E667-8957C044DE4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1" creationId="{3DDB5A09-3BB0-031D-0E86-BC2AB521E2A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2" creationId="{F3162305-BABF-14FC-4D8E-DBD235DFC81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4" creationId="{26E20601-15D3-0557-984C-31B25DBEA17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5" creationId="{CF4A6DDB-207F-BBED-A1D8-9D36E3CF66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7" creationId="{6B654C05-48F6-447B-BBBB-43016BF6288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8" creationId="{EFAA2C0D-F07E-EE6A-3FD0-E3FD19E6F12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0" creationId="{1DD92100-227B-D084-3932-5A4EF5EB055B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1" creationId="{4D409F03-9C8D-1B13-3FC1-DE34C66A55E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3" creationId="{5F748C5D-4E97-43A5-1421-3B5E7587ED2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4" creationId="{1200F61A-0842-978A-68DE-C860EC7B6F5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6" creationId="{C4DB3E6D-5349-2CAE-8AAF-A71083068816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7" creationId="{D2B10CD7-8327-45C6-5F79-BFAC7D1448C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8" creationId="{1CFD3643-7EE6-9DB0-C2C7-BE5E71F0828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9" creationId="{A863E61C-0A69-B133-0C84-07E7014DF69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1" creationId="{8E4FA2B7-548E-352C-12FE-5CD072CFB2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2" creationId="{D3FD4F91-7B10-9856-7A8D-A937170EAFC2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4" creationId="{3DE72521-1FF7-51F0-9750-6AB2C4C9891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5" creationId="{355F6ECB-FAA6-5D97-A87E-08E948502093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1" creationId="{B3E16140-A08D-6F99-8B27-0F619CD0287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4" creationId="{3B798098-57EE-8E09-1973-984801C95EB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7" creationId="{665469A5-4016-818C-F30D-27AF337878B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0" creationId="{F161F154-62F1-83E3-6F31-4940160AC7A5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3" creationId="{5771008D-B958-FC0F-D2BB-D709447A7F2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6" creationId="{B0061311-C699-EE71-469A-7FF7A03413C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9" creationId="{F866D0D7-17D9-63FD-07F1-76EBE2F05E8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2" creationId="{F3FC3880-AB6B-5C58-FEF3-4E23291A09A0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5" creationId="{30C8142B-DE2E-7F74-EA9C-CF0092832F3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8" creationId="{6E13B2DA-E806-24EB-F209-F11199EC331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89" creationId="{47D2D1F2-4E5F-FC5D-041F-5FF1DE05D327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0" creationId="{665D528E-5338-2314-76A2-8A8C48BE2C4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1" creationId="{BAAFC37F-79DB-31B5-FE7E-98CE4B163B2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2" creationId="{17061693-9B7E-1774-7E32-E9346DF842CB}"/>
          </ac:spMkLst>
        </pc:spChg>
        <pc:spChg chg="add mod">
          <ac:chgData name="Toby Donaldson" userId="2e6e5431-bb17-4c41-9985-d39c50d83c73" providerId="ADAL" clId="{B9586FC7-1ADA-4368-AE13-4AF4FF7EC188}" dt="2023-07-08T05:42:08.805" v="3344" actId="20577"/>
          <ac:spMkLst>
            <pc:docMk/>
            <pc:sldMk cId="3984422212" sldId="280"/>
            <ac:spMk id="193" creationId="{68859D1C-40CF-B948-6D57-B996E0E9C131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4" creationId="{09EB6DFD-DAA7-6AE9-98E2-36E60AB02184}"/>
          </ac:spMkLst>
        </pc:spChg>
        <pc:spChg chg="add mod">
          <ac:chgData name="Toby Donaldson" userId="2e6e5431-bb17-4c41-9985-d39c50d83c73" providerId="ADAL" clId="{B9586FC7-1ADA-4368-AE13-4AF4FF7EC188}" dt="2023-07-08T05:42:12.476" v="3346" actId="20577"/>
          <ac:spMkLst>
            <pc:docMk/>
            <pc:sldMk cId="3984422212" sldId="280"/>
            <ac:spMk id="195" creationId="{DFB10C04-12D8-319B-7FB5-0A726086967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6" creationId="{4145F314-DE81-8E50-DB47-E0FBC0F051F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7" creationId="{AA5C562B-4897-8B36-0EB3-8095EC1426CD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8" creationId="{014397BF-C121-3039-4521-3C50588E0119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9" creationId="{91701135-3ECB-3F86-4E82-B23AAC1163BC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0" creationId="{29B1331E-8148-BEE1-6D73-C3D7C1CA8A8E}"/>
          </ac:spMkLst>
        </pc:spChg>
        <pc:spChg chg="add mod">
          <ac:chgData name="Toby Donaldson" userId="2e6e5431-bb17-4c41-9985-d39c50d83c73" providerId="ADAL" clId="{B9586FC7-1ADA-4368-AE13-4AF4FF7EC188}" dt="2023-07-08T05:41:52.721" v="3342" actId="20577"/>
          <ac:spMkLst>
            <pc:docMk/>
            <pc:sldMk cId="3984422212" sldId="280"/>
            <ac:spMk id="206" creationId="{76D922BC-18A1-BAAE-E29B-A6D55E7D87F6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7" creationId="{6CCA49BC-3A3F-A9A2-3A2C-FF1DECB5756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8" creationId="{EF1F3CA9-0BF2-3AE1-3976-2EF36D79D35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9" creationId="{928AEC35-6950-FF21-72B7-131BCB02964C}"/>
          </ac:spMkLst>
        </pc:spChg>
        <pc:spChg chg="add mod">
          <ac:chgData name="Toby Donaldson" userId="2e6e5431-bb17-4c41-9985-d39c50d83c73" providerId="ADAL" clId="{B9586FC7-1ADA-4368-AE13-4AF4FF7EC188}" dt="2023-07-08T05:41:52.195" v="3341" actId="20577"/>
          <ac:spMkLst>
            <pc:docMk/>
            <pc:sldMk cId="3984422212" sldId="280"/>
            <ac:spMk id="210" creationId="{9BEFE4AF-6E4C-71E1-2E7C-CC0CEA449003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11" creationId="{185A8FCC-E866-8D86-AC99-661F557A7A1B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6" creationId="{53B96037-3C81-BFFB-F3D2-23FF94709061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8" creationId="{C36AEDE3-FA79-C36D-EB05-3FD76E1D910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0" creationId="{2B921D76-AA88-4FBA-199B-CDEE1026486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2" creationId="{CC9F04E1-1E5F-647E-0243-DA9B950B3C9E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4" creationId="{450FFDB4-559C-D784-D0DB-B0A6682AF43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6" creationId="{3631423D-CF37-BC46-6614-E9DFC0B2C326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8" creationId="{A4D05458-ECDD-D535-60CB-850FAF738BF3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0" creationId="{EAA827F7-5BDD-9059-AE84-FE09392B7D4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2" creationId="{C96F8C9B-D7AE-3D90-F67B-4F432043CBF5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4" creationId="{0F6D8C69-D1E9-968E-11D3-78B80E374F00}"/>
          </ac:spMkLst>
        </pc:s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2" creationId="{E34DD99D-7AB8-2B30-D181-8782759CD94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5" creationId="{875B1650-54FE-9ACD-9419-B745516805B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13" creationId="{D4BF9667-FB7D-AEDF-40A9-F353904F4DAB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0" creationId="{B8E39E2B-D764-AA68-CE4C-3D724329CA0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3" creationId="{273BF7CD-CC2B-F1FF-BED2-35FC3435FD39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6" creationId="{4E4E150C-0B60-E4B5-A78A-B67F302EFE5E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9" creationId="{914EE4DD-355F-DC4C-ACB5-5192BF9CB160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32" creationId="{0ED23FA9-49F4-4080-B51D-697DDD4467D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1" creationId="{47EB4BFC-B9C2-9369-153A-37F5FEB257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4" creationId="{5BD4CAB4-4C02-C372-36FF-D6595B649C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7" creationId="{C694F10D-4346-C743-D910-E6B426318967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59" creationId="{4AC7DAC2-F6A7-2C11-BE84-C6E387612D48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0" creationId="{627F5C6F-049F-62D7-097A-8C97914359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4" creationId="{C964AD68-C8E1-51A1-1A89-C050A95079B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8" creationId="{44B97E7B-7A64-9437-E9BA-2749F98707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4" creationId="{D22076E1-D48C-0D7A-2D09-0A2C8FBF282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7" creationId="{C39FA478-8E07-73CB-6095-987953A0909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3" creationId="{C0F138A5-64E5-4A88-8E96-EA5EBE7A7355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9" creationId="{4331352B-C0A2-AC0D-0586-252DC724D2F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4" creationId="{8D857B7B-FC14-CFEA-8069-186B5F03303D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7" creationId="{418F3D01-649F-1CED-F4D9-AB12E6F5918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0" creationId="{E67A0543-255F-92DE-9676-0947AB3195A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3" creationId="{9D8AB508-CD45-CF73-765D-D43DA3B6CC4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6" creationId="{FD343FB8-9E54-C871-6D42-2685F7CFEB17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9" creationId="{222AC446-E162-A376-C092-7F896DBED89E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2" creationId="{592CD73A-3980-777F-6526-30007DEB903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5" creationId="{DEBCFD5A-CB2A-72BB-C1F7-8B04A0BA5C50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9" creationId="{298164E7-EE1A-5D03-B2BE-6057A8FB3D0F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45" creationId="{F46E4F54-CE9C-A083-3F1E-71ACF23C641A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0" creationId="{F65DF6F8-5F53-4B0B-7B7A-3B4EFD4DC923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3" creationId="{9448FD6D-E113-C64E-5820-8CD6B3948E6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9" creationId="{AD8B38B7-47CF-01F2-9982-C4B486CE073C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2" creationId="{C4FD0BBA-EB53-E2B0-BBF1-27AC1CF9D75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5" creationId="{617AD9EB-7B40-454C-13A4-DE012305FC2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8" creationId="{B3E4DFA0-7B3A-04EA-A3D0-0D2846AE8669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1" creationId="{1A9DBDBD-6749-6EE9-7F6E-649D1B3A5D6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4" creationId="{3F829907-D4CD-08BE-35FD-A109ADF9C22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7" creationId="{C358E4D6-386F-A5B3-C481-2EC05693A5D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0" creationId="{03A1B771-6DBE-F5A4-C0DA-BE0F78BE22F4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3" creationId="{CAF9DA65-C68C-3BA9-5875-DC4965884A2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6" creationId="{E8358A14-68FE-54E3-7083-B97564DCE120}"/>
          </ac:grpSpMkLst>
        </pc:grpChg>
        <pc:picChg chg="mod">
          <ac:chgData name="Toby Donaldson" userId="2e6e5431-bb17-4c41-9985-d39c50d83c73" providerId="ADAL" clId="{B9586FC7-1ADA-4368-AE13-4AF4FF7EC188}" dt="2023-07-08T05:17:49.190" v="2730" actId="1076"/>
          <ac:picMkLst>
            <pc:docMk/>
            <pc:sldMk cId="3984422212" sldId="280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6" creationId="{CD3F6600-C853-5856-5D73-27BD39B40E54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7" creationId="{8401366D-911C-579E-A786-3050D91AC739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8" creationId="{2A0763CE-A4E9-8688-A763-E650D88E897E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9" creationId="{D1CE3329-565B-085E-EA6E-FEDA67C4FD2B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40" creationId="{054F4B35-E498-0C39-BE64-19227B067153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0" creationId="{37FEAC7F-A528-920F-B540-B92A7166A3BA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1" creationId="{2FFA78C4-B627-6D6D-01E2-E0ABB4847A76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2" creationId="{DDE7D623-129E-6EDA-F836-224C9789BC84}"/>
          </ac:cxnSpMkLst>
        </pc:cxnChg>
        <pc:cxnChg chg="add 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5" creationId="{2DC7994A-AA77-D236-AB21-EFE82E0C26C6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1" creationId="{2CF3EE37-EB6C-B172-157D-1222B1786BC4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5" creationId="{C4BAA42D-BDB0-389C-50A0-916AC6E299FE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9" creationId="{D78B325A-858A-8FA4-FE07-3565EE8F02F9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5" creationId="{7E7827A6-BECC-9455-4192-1D975B95B5CF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8" creationId="{AC68735E-A493-184A-17D0-75036A2F928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84" creationId="{F9B533C6-705F-200A-BF49-7072B365EE7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0" creationId="{9442A40A-8078-9DCE-7E6C-EE651304AB7A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5" creationId="{EDC3E8E8-8C8D-6E13-1BBC-98326DA37C41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8" creationId="{12E9144D-3C13-DE42-94D5-E47A7590D52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19" creationId="{6714970F-7AB1-0FC3-87BB-A87D0E71A878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20" creationId="{4F58AEB5-1C04-F5D1-150A-E0794F3EF1C1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6" creationId="{CD86C1BD-1109-7EC0-4216-7D6476FD452B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7" creationId="{1D021068-3F03-4744-D324-E93906199097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8" creationId="{C17A2721-D41F-8134-F61B-56A98EE60ECE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7" creationId="{7B8BCE5A-EC37-D450-44D8-1A4348E9E1FA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6" creationId="{86645679-B098-C79E-DF4B-09377336F1B6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7" creationId="{3F171309-99AD-C08C-4961-E8B6280310F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8" creationId="{9DB608A7-7B77-76A1-8029-7943253163E4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0" creationId="{652B9D3F-C5DF-54FB-2F3C-C7FB788F8D9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3" creationId="{1D63AF82-7893-0D21-9D4E-9F627547DAB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6" creationId="{CBD4BA85-0205-1FD2-E59D-2CE775D1E66D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9" creationId="{8B9E30B4-1C41-FF5F-6F98-52B0BE77EB7B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2" creationId="{86F688ED-0A75-83FD-D95D-CBC768C0A61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5" creationId="{58F94F98-3346-4201-3964-BEEC1CD95B47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78" creationId="{9A95742E-3ACC-57E7-B898-4AC94392BFD0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81" creationId="{1498B0A9-1FC1-B8F1-2523-E6B5853CE75A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4" creationId="{ACA50059-99BC-6A59-0970-3F9F0CE17BA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7" creationId="{28E40CEF-900F-0439-6623-842FA414E66B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1" creationId="{F78E3CEF-8C22-205B-7948-86165C1054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2" creationId="{6546DECA-F8A7-8A6D-DC5F-4053388C4C74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3" creationId="{009F26D3-4E81-C12E-F817-23266C9D093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4" creationId="{3B0A1AC1-C234-3865-4F6D-F6FCDB9D9B6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5" creationId="{5B4557DD-44B1-F32B-6596-BD889FA97C4D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2" creationId="{04AB544B-55BE-1922-1D16-2879045E52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3" creationId="{E4A2096B-735A-41F3-D52E-1B5378CB021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4" creationId="{91EF944E-172F-F1F4-FC21-255D6577E07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5" creationId="{29206E6E-2318-8645-0BB2-D66F9D634537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7" creationId="{86359E1F-774E-3717-C703-C27267075EE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9" creationId="{061EA0BE-459D-0121-52D5-C449CA45079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1" creationId="{FB3B4578-547D-CAFF-CBEB-111E95DA7666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3" creationId="{7C9E4D2B-C02E-1764-D9A1-B6819200CE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5" creationId="{4077E4E1-E15A-B8EB-F97B-AAF12FAAF2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7" creationId="{5FF33DDD-C6F4-4C55-4800-C002D16B9E1F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9" creationId="{7EFCC745-D1A9-2900-7A70-18CD04122AF5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1" creationId="{4216881C-B027-5A7A-ED34-21C9D76648FB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3" creationId="{51128513-AA52-607D-1378-04B55FD0168D}"/>
          </ac:cxnSpMkLst>
        </pc:cxnChg>
      </pc:sldChg>
      <pc:sldChg chg="delSp modSp add mod">
        <pc:chgData name="Toby Donaldson" userId="2e6e5431-bb17-4c41-9985-d39c50d83c73" providerId="ADAL" clId="{B9586FC7-1ADA-4368-AE13-4AF4FF7EC188}" dt="2023-07-08T05:42:39.297" v="3354" actId="20577"/>
        <pc:sldMkLst>
          <pc:docMk/>
          <pc:sldMk cId="668475254" sldId="281"/>
        </pc:sldMkLst>
        <pc:spChg chg="mod">
          <ac:chgData name="Toby Donaldson" userId="2e6e5431-bb17-4c41-9985-d39c50d83c73" providerId="ADAL" clId="{B9586FC7-1ADA-4368-AE13-4AF4FF7EC188}" dt="2023-07-08T05:42:36.967" v="3352" actId="20577"/>
          <ac:spMkLst>
            <pc:docMk/>
            <pc:sldMk cId="668475254" sldId="281"/>
            <ac:spMk id="24" creationId="{00C9ED4F-F44C-917F-66C3-21278B31846A}"/>
          </ac:spMkLst>
        </pc:spChg>
        <pc:spChg chg="mod">
          <ac:chgData name="Toby Donaldson" userId="2e6e5431-bb17-4c41-9985-d39c50d83c73" providerId="ADAL" clId="{B9586FC7-1ADA-4368-AE13-4AF4FF7EC188}" dt="2023-07-08T05:42:39.297" v="3354" actId="20577"/>
          <ac:spMkLst>
            <pc:docMk/>
            <pc:sldMk cId="668475254" sldId="281"/>
            <ac:spMk id="27" creationId="{0FCF45B2-F027-DE27-FA4B-57D5542962A7}"/>
          </ac:spMkLst>
        </pc:spChg>
        <pc:spChg chg="mod">
          <ac:chgData name="Toby Donaldson" userId="2e6e5431-bb17-4c41-9985-d39c50d83c73" providerId="ADAL" clId="{B9586FC7-1ADA-4368-AE13-4AF4FF7EC188}" dt="2023-07-08T05:42:25.487" v="3348" actId="20577"/>
          <ac:spMkLst>
            <pc:docMk/>
            <pc:sldMk cId="668475254" sldId="281"/>
            <ac:spMk id="193" creationId="{68859D1C-40CF-B948-6D57-B996E0E9C131}"/>
          </ac:spMkLst>
        </pc:spChg>
        <pc:spChg chg="mod">
          <ac:chgData name="Toby Donaldson" userId="2e6e5431-bb17-4c41-9985-d39c50d83c73" providerId="ADAL" clId="{B9586FC7-1ADA-4368-AE13-4AF4FF7EC188}" dt="2023-07-08T05:42:27.669" v="3350" actId="20577"/>
          <ac:spMkLst>
            <pc:docMk/>
            <pc:sldMk cId="668475254" sldId="281"/>
            <ac:spMk id="195" creationId="{DFB10C04-12D8-319B-7FB5-0A7260869672}"/>
          </ac:spMkLst>
        </pc:spChg>
        <pc:picChg chg="del">
          <ac:chgData name="Toby Donaldson" userId="2e6e5431-bb17-4c41-9985-d39c50d83c73" providerId="ADAL" clId="{B9586FC7-1ADA-4368-AE13-4AF4FF7EC188}" dt="2023-07-08T05:17:57.251" v="2731" actId="21"/>
          <ac:picMkLst>
            <pc:docMk/>
            <pc:sldMk cId="668475254" sldId="281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08T05:48:12.577" v="3406" actId="14100"/>
        <pc:sldMkLst>
          <pc:docMk/>
          <pc:sldMk cId="4292315240" sldId="282"/>
        </pc:sldMkLst>
        <pc:spChg chg="add del mod">
          <ac:chgData name="Toby Donaldson" userId="2e6e5431-bb17-4c41-9985-d39c50d83c73" providerId="ADAL" clId="{B9586FC7-1ADA-4368-AE13-4AF4FF7EC188}" dt="2023-07-08T05:20:05.455" v="2769"/>
          <ac:spMkLst>
            <pc:docMk/>
            <pc:sldMk cId="4292315240" sldId="282"/>
            <ac:spMk id="2" creationId="{A604EE2F-997E-F5D6-5E05-60C0FD34D701}"/>
          </ac:spMkLst>
        </pc:spChg>
        <pc:spChg chg="add del mod">
          <ac:chgData name="Toby Donaldson" userId="2e6e5431-bb17-4c41-9985-d39c50d83c73" providerId="ADAL" clId="{B9586FC7-1ADA-4368-AE13-4AF4FF7EC188}" dt="2023-07-08T05:20:11.829" v="2771"/>
          <ac:spMkLst>
            <pc:docMk/>
            <pc:sldMk cId="4292315240" sldId="282"/>
            <ac:spMk id="3" creationId="{CEA0B4E4-7C16-F8AE-AB1A-6CEE6AD501C5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1:33.837" v="2878" actId="20577"/>
          <ac:spMkLst>
            <pc:docMk/>
            <pc:sldMk cId="4292315240" sldId="282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24" creationId="{8CC4AB94-06B0-9122-DE2A-4D29CB17BE33}"/>
          </ac:spMkLst>
        </pc:spChg>
        <pc:spChg chg="mod">
          <ac:chgData name="Toby Donaldson" userId="2e6e5431-bb17-4c41-9985-d39c50d83c73" providerId="ADAL" clId="{B9586FC7-1ADA-4368-AE13-4AF4FF7EC188}" dt="2023-07-08T05:46:01.742" v="3376" actId="20577"/>
          <ac:spMkLst>
            <pc:docMk/>
            <pc:sldMk cId="4292315240" sldId="28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46:04.538" v="3378" actId="20577"/>
          <ac:spMkLst>
            <pc:docMk/>
            <pc:sldMk cId="4292315240" sldId="28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46:34.030" v="3385" actId="21"/>
          <ac:spMkLst>
            <pc:docMk/>
            <pc:sldMk cId="4292315240" sldId="282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19:57.050" v="2765" actId="21"/>
          <ac:spMkLst>
            <pc:docMk/>
            <pc:sldMk cId="4292315240" sldId="282"/>
            <ac:spMk id="100" creationId="{245CB644-0FB9-32F5-267E-8E41BCCD7193}"/>
          </ac:spMkLst>
        </pc:spChg>
        <pc:grpChg chg="add mod">
          <ac:chgData name="Toby Donaldson" userId="2e6e5431-bb17-4c41-9985-d39c50d83c73" providerId="ADAL" clId="{B9586FC7-1ADA-4368-AE13-4AF4FF7EC188}" dt="2023-07-08T05:48:06.752" v="3405" actId="1076"/>
          <ac:grpSpMkLst>
            <pc:docMk/>
            <pc:sldMk cId="4292315240" sldId="282"/>
            <ac:grpSpMk id="12" creationId="{5BD7523B-7FE6-A1B1-66E1-B9872FCDE3A7}"/>
          </ac:grpSpMkLst>
        </pc:grpChg>
        <pc:picChg chg="del">
          <ac:chgData name="Toby Donaldson" userId="2e6e5431-bb17-4c41-9985-d39c50d83c73" providerId="ADAL" clId="{B9586FC7-1ADA-4368-AE13-4AF4FF7EC188}" dt="2023-07-08T05:20:30.121" v="2776" actId="21"/>
          <ac:picMkLst>
            <pc:docMk/>
            <pc:sldMk cId="4292315240" sldId="282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5:48:12.577" v="3406" actId="14100"/>
          <ac:cxnSpMkLst>
            <pc:docMk/>
            <pc:sldMk cId="4292315240" sldId="282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" creationId="{AFE37224-2E1E-76C6-1B56-1E4E6704B89C}"/>
          </ac:cxnSpMkLst>
        </pc:cxnChg>
        <pc:cxnChg chg="add mod">
          <ac:chgData name="Toby Donaldson" userId="2e6e5431-bb17-4c41-9985-d39c50d83c73" providerId="ADAL" clId="{B9586FC7-1ADA-4368-AE13-4AF4FF7EC188}" dt="2023-07-08T05:48:06.752" v="3405" actId="1076"/>
          <ac:cxnSpMkLst>
            <pc:docMk/>
            <pc:sldMk cId="4292315240" sldId="282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5:47:12.496" v="3396" actId="14100"/>
          <ac:cxnSpMkLst>
            <pc:docMk/>
            <pc:sldMk cId="4292315240" sldId="282"/>
            <ac:cxnSpMk id="16" creationId="{1D71CAC4-D3A1-166F-DE3D-0B5D9733C5DE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23" creationId="{B39A1351-BD5B-7396-A8F0-7E6B804868AC}"/>
          </ac:cxnSpMkLst>
        </pc:cxnChg>
        <pc:cxnChg chg="mod">
          <ac:chgData name="Toby Donaldson" userId="2e6e5431-bb17-4c41-9985-d39c50d83c73" providerId="ADAL" clId="{B9586FC7-1ADA-4368-AE13-4AF4FF7EC188}" dt="2023-07-08T05:19:52.483" v="2764" actId="1582"/>
          <ac:cxnSpMkLst>
            <pc:docMk/>
            <pc:sldMk cId="4292315240" sldId="282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47:05.026" v="3393" actId="21"/>
          <ac:cxnSpMkLst>
            <pc:docMk/>
            <pc:sldMk cId="4292315240" sldId="282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46:13.820" v="3379" actId="21"/>
          <ac:cxnSpMkLst>
            <pc:docMk/>
            <pc:sldMk cId="4292315240" sldId="282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6:31.970" v="3384" actId="21"/>
          <ac:cxnSpMkLst>
            <pc:docMk/>
            <pc:sldMk cId="4292315240" sldId="28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5:46:29.407" v="3383" actId="21"/>
          <ac:cxnSpMkLst>
            <pc:docMk/>
            <pc:sldMk cId="4292315240" sldId="282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0:18.263" v="6077" actId="20577"/>
        <pc:sldMkLst>
          <pc:docMk/>
          <pc:sldMk cId="3745029375" sldId="283"/>
        </pc:sldMkLst>
        <pc:spChg chg="mod">
          <ac:chgData name="Toby Donaldson" userId="2e6e5431-bb17-4c41-9985-d39c50d83c73" providerId="ADAL" clId="{B9586FC7-1ADA-4368-AE13-4AF4FF7EC188}" dt="2023-07-10T02:50:07.952" v="6075" actId="20577"/>
          <ac:spMkLst>
            <pc:docMk/>
            <pc:sldMk cId="3745029375" sldId="283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49:02.560" v="3411" actId="164"/>
          <ac:spMkLst>
            <pc:docMk/>
            <pc:sldMk cId="3745029375" sldId="283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1:54.698" v="2880" actId="21"/>
          <ac:spMkLst>
            <pc:docMk/>
            <pc:sldMk cId="3745029375" sldId="28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7" creationId="{E06F8C17-0CFC-4812-DF96-7036B4B59AE8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10" creationId="{8D709FE9-718D-2CB0-EC26-137BD3B8E01C}"/>
          </ac:spMkLst>
        </pc:spChg>
        <pc:spChg chg="mod">
          <ac:chgData name="Toby Donaldson" userId="2e6e5431-bb17-4c41-9985-d39c50d83c73" providerId="ADAL" clId="{B9586FC7-1ADA-4368-AE13-4AF4FF7EC188}" dt="2023-07-08T05:22:55.818" v="2941" actId="113"/>
          <ac:spMkLst>
            <pc:docMk/>
            <pc:sldMk cId="3745029375" sldId="28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23:19.574" v="2946" actId="20577"/>
          <ac:spMkLst>
            <pc:docMk/>
            <pc:sldMk cId="3745029375" sldId="28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5:50:48.454" v="3440" actId="1076"/>
          <ac:spMkLst>
            <pc:docMk/>
            <pc:sldMk cId="3745029375" sldId="283"/>
            <ac:spMk id="28" creationId="{D343DFBF-0FEC-31FD-DDB5-33906472EEBF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10T02:49:49.458" v="6070" actId="20577"/>
          <ac:spMkLst>
            <pc:docMk/>
            <pc:sldMk cId="3745029375" sldId="283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10T02:49:51.606" v="6071" actId="20577"/>
          <ac:spMkLst>
            <pc:docMk/>
            <pc:sldMk cId="3745029375" sldId="28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2:49:57.056" v="6073" actId="20577"/>
          <ac:spMkLst>
            <pc:docMk/>
            <pc:sldMk cId="3745029375" sldId="283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10T02:50:18.263" v="6077" actId="20577"/>
          <ac:spMkLst>
            <pc:docMk/>
            <pc:sldMk cId="3745029375" sldId="28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48:44.691" v="3407" actId="21"/>
          <ac:spMkLst>
            <pc:docMk/>
            <pc:sldMk cId="3745029375" sldId="283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50:17.581" v="3428" actId="1076"/>
          <ac:spMkLst>
            <pc:docMk/>
            <pc:sldMk cId="3745029375" sldId="283"/>
            <ac:spMk id="98" creationId="{882D82A8-9D8C-9092-735D-EE501DF8272B}"/>
          </ac:spMkLst>
        </pc:spChg>
        <pc:grpChg chg="add mod">
          <ac:chgData name="Toby Donaldson" userId="2e6e5431-bb17-4c41-9985-d39c50d83c73" providerId="ADAL" clId="{B9586FC7-1ADA-4368-AE13-4AF4FF7EC188}" dt="2023-07-08T05:49:34.788" v="3416" actId="1076"/>
          <ac:grpSpMkLst>
            <pc:docMk/>
            <pc:sldMk cId="3745029375" sldId="283"/>
            <ac:grpSpMk id="14" creationId="{B29CDB15-0A3A-2F5A-085A-D8F965CAC626}"/>
          </ac:grpSpMkLst>
        </pc:grpChg>
        <pc:grpChg chg="add mod">
          <ac:chgData name="Toby Donaldson" userId="2e6e5431-bb17-4c41-9985-d39c50d83c73" providerId="ADAL" clId="{B9586FC7-1ADA-4368-AE13-4AF4FF7EC188}" dt="2023-07-08T05:49:57.001" v="3422" actId="1076"/>
          <ac:grpSpMkLst>
            <pc:docMk/>
            <pc:sldMk cId="3745029375" sldId="283"/>
            <ac:grpSpMk id="22" creationId="{F0A777B0-1D70-D958-711B-CB490E3FF878}"/>
          </ac:grpSpMkLst>
        </pc:grpChg>
        <pc:grpChg chg="add mod">
          <ac:chgData name="Toby Donaldson" userId="2e6e5431-bb17-4c41-9985-d39c50d83c73" providerId="ADAL" clId="{B9586FC7-1ADA-4368-AE13-4AF4FF7EC188}" dt="2023-07-08T05:51:12.808" v="3446" actId="1076"/>
          <ac:grpSpMkLst>
            <pc:docMk/>
            <pc:sldMk cId="3745029375" sldId="283"/>
            <ac:grpSpMk id="33" creationId="{E0FE8531-A29C-B23F-07FA-002DF148F9FF}"/>
          </ac:grpSpMkLst>
        </pc:grpChg>
        <pc:picChg chg="add mod">
          <ac:chgData name="Toby Donaldson" userId="2e6e5431-bb17-4c41-9985-d39c50d83c73" providerId="ADAL" clId="{B9586FC7-1ADA-4368-AE13-4AF4FF7EC188}" dt="2023-07-08T05:25:08.070" v="3098" actId="1076"/>
          <ac:picMkLst>
            <pc:docMk/>
            <pc:sldMk cId="3745029375" sldId="283"/>
            <ac:picMk id="2" creationId="{0C55368E-358D-991C-BCCF-57381DCA847C}"/>
          </ac:picMkLst>
        </pc:pic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3" creationId="{39603B6F-4106-95B2-F2A2-7EB6618F5861}"/>
          </ac:cxnSpMkLst>
        </pc:cxnChg>
        <pc:cxnChg chg="del mod">
          <ac:chgData name="Toby Donaldson" userId="2e6e5431-bb17-4c41-9985-d39c50d83c73" providerId="ADAL" clId="{B9586FC7-1ADA-4368-AE13-4AF4FF7EC188}" dt="2023-07-08T05:21:57.824" v="2881" actId="21"/>
          <ac:cxnSpMkLst>
            <pc:docMk/>
            <pc:sldMk cId="3745029375" sldId="283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9" creationId="{506F8CEF-CBE4-B63B-9D9D-14394ED15CA2}"/>
          </ac:cxnSpMkLst>
        </pc:cxnChg>
        <pc:cxnChg chg="add mod">
          <ac:chgData name="Toby Donaldson" userId="2e6e5431-bb17-4c41-9985-d39c50d83c73" providerId="ADAL" clId="{B9586FC7-1ADA-4368-AE13-4AF4FF7EC188}" dt="2023-07-08T05:50:48.454" v="3440" actId="1076"/>
          <ac:cxnSpMkLst>
            <pc:docMk/>
            <pc:sldMk cId="3745029375" sldId="283"/>
            <ac:cxnSpMk id="27" creationId="{B295DAAA-41B6-B0B7-7EFA-C2D445ED79BA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8:44.691" v="3407" actId="21"/>
          <ac:cxnSpMkLst>
            <pc:docMk/>
            <pc:sldMk cId="3745029375" sldId="283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50:17.581" v="3428" actId="1076"/>
          <ac:cxnSpMkLst>
            <pc:docMk/>
            <pc:sldMk cId="3745029375" sldId="283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49:34.788" v="3416" actId="1076"/>
          <ac:cxnSpMkLst>
            <pc:docMk/>
            <pc:sldMk cId="3745029375" sldId="283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2:37.048" v="6087" actId="20577"/>
        <pc:sldMkLst>
          <pc:docMk/>
          <pc:sldMk cId="2623077837" sldId="284"/>
        </pc:sldMkLst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4" creationId="{7319028B-E724-5450-14A8-F2D6A5FAE99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7:51.394" v="3119" actId="1076"/>
          <ac:spMkLst>
            <pc:docMk/>
            <pc:sldMk cId="2623077837" sldId="284"/>
            <ac:spMk id="6" creationId="{62904010-725B-6B58-AE5C-0152E66CAD7F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" creationId="{F213D4E8-1617-EB22-CE94-C3DE5CCCCA07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1" creationId="{8A0BEA5F-36F9-A0AD-3282-CA4E0942B8CB}"/>
          </ac:spMkLst>
        </pc:spChg>
        <pc:spChg chg="add del mod">
          <ac:chgData name="Toby Donaldson" userId="2e6e5431-bb17-4c41-9985-d39c50d83c73" providerId="ADAL" clId="{B9586FC7-1ADA-4368-AE13-4AF4FF7EC188}" dt="2023-07-08T05:52:11.153" v="3453" actId="21"/>
          <ac:spMkLst>
            <pc:docMk/>
            <pc:sldMk cId="2623077837" sldId="284"/>
            <ac:spMk id="12" creationId="{2983C815-F4C7-2A0D-73AA-7C6FA87D8960}"/>
          </ac:spMkLst>
        </pc:spChg>
        <pc:spChg chg="add del mod">
          <ac:chgData name="Toby Donaldson" userId="2e6e5431-bb17-4c41-9985-d39c50d83c73" providerId="ADAL" clId="{B9586FC7-1ADA-4368-AE13-4AF4FF7EC188}" dt="2023-07-08T05:52:08.248" v="3452" actId="21"/>
          <ac:spMkLst>
            <pc:docMk/>
            <pc:sldMk cId="2623077837" sldId="284"/>
            <ac:spMk id="13" creationId="{ADAC5565-D1BB-92E6-33FC-FB1011BCBA2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4" creationId="{2935838C-52C3-31C5-0E3A-27F670BE658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08T05:23:23.960" v="2948" actId="20577"/>
          <ac:spMkLst>
            <pc:docMk/>
            <pc:sldMk cId="2623077837" sldId="284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9" creationId="{745E42CE-BA65-368C-D5AB-077003D1D896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0" creationId="{B0D78346-1C56-62F5-EEA3-E409AF5F04E7}"/>
          </ac:spMkLst>
        </pc:spChg>
        <pc:spChg chg="add mod">
          <ac:chgData name="Toby Donaldson" userId="2e6e5431-bb17-4c41-9985-d39c50d83c73" providerId="ADAL" clId="{B9586FC7-1ADA-4368-AE13-4AF4FF7EC188}" dt="2023-07-10T02:52:22.600" v="6079" actId="20577"/>
          <ac:spMkLst>
            <pc:docMk/>
            <pc:sldMk cId="2623077837" sldId="284"/>
            <ac:spMk id="21" creationId="{FBB462DE-928A-F75D-7037-94BE6BA886F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2" creationId="{04BAF4D4-3A79-AAA2-D090-5EDE7CFB69C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3" creationId="{853292CC-3FFD-FE7F-F6FF-5A45C4BB68B4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6" creationId="{EDDFA0A3-CAE9-137F-CFE0-325C5F817A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7" creationId="{5219AC8D-2207-D34C-6A5C-27098D69FD19}"/>
          </ac:spMkLst>
        </pc:spChg>
        <pc:spChg chg="add mod">
          <ac:chgData name="Toby Donaldson" userId="2e6e5431-bb17-4c41-9985-d39c50d83c73" providerId="ADAL" clId="{B9586FC7-1ADA-4368-AE13-4AF4FF7EC188}" dt="2023-07-10T02:52:26.851" v="6081" actId="20577"/>
          <ac:spMkLst>
            <pc:docMk/>
            <pc:sldMk cId="2623077837" sldId="284"/>
            <ac:spMk id="33" creationId="{28607959-B102-7205-B6AA-4DAC7424844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5" creationId="{7784A0E0-238E-4A3A-DFC2-57921C22BC4D}"/>
          </ac:spMkLst>
        </pc:spChg>
        <pc:spChg chg="add mod">
          <ac:chgData name="Toby Donaldson" userId="2e6e5431-bb17-4c41-9985-d39c50d83c73" providerId="ADAL" clId="{B9586FC7-1ADA-4368-AE13-4AF4FF7EC188}" dt="2023-07-10T02:52:34.442" v="6085" actId="20577"/>
          <ac:spMkLst>
            <pc:docMk/>
            <pc:sldMk cId="2623077837" sldId="284"/>
            <ac:spMk id="36" creationId="{46842CA0-2D15-6AA3-797B-B34170C1CE73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7" creationId="{FACF652A-9421-C03B-41B7-BC6BCBE11DD7}"/>
          </ac:spMkLst>
        </pc:spChg>
        <pc:spChg chg="add mod">
          <ac:chgData name="Toby Donaldson" userId="2e6e5431-bb17-4c41-9985-d39c50d83c73" providerId="ADAL" clId="{B9586FC7-1ADA-4368-AE13-4AF4FF7EC188}" dt="2023-07-10T02:52:37.048" v="6087" actId="20577"/>
          <ac:spMkLst>
            <pc:docMk/>
            <pc:sldMk cId="2623077837" sldId="284"/>
            <ac:spMk id="38" creationId="{A373D9D1-92BE-8E81-C61C-2E9FB778F9D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9" creationId="{9795389C-CEC8-9A24-F9B7-2E193825979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4" creationId="{E8BB5413-0333-F4C8-882C-FD2D18DFC88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6" creationId="{68680A4F-92B7-43A1-A098-03A09C4A138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8" creationId="{6358A864-9D51-3C23-2762-EAFA299219E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0" creationId="{B39FEE43-2C1D-F04A-014C-DBF22576E22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3" creationId="{F2FCE01D-97CE-DA8B-8BC3-980D265DAB6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5" creationId="{AF6F206C-DD9C-E7BE-D8A5-A975C762541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7" creationId="{5E6AF9B7-D9C4-65F9-E1F8-CA204158DF9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30.313" v="6083" actId="20577"/>
          <ac:spMkLst>
            <pc:docMk/>
            <pc:sldMk cId="2623077837" sldId="284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62" creationId="{36C48BA1-7FBA-953F-E1FD-C46E08963A0A}"/>
          </ac:spMkLst>
        </pc:spChg>
        <pc:spChg chg="del">
          <ac:chgData name="Toby Donaldson" userId="2e6e5431-bb17-4c41-9985-d39c50d83c73" providerId="ADAL" clId="{B9586FC7-1ADA-4368-AE13-4AF4FF7EC188}" dt="2023-07-08T05:23:14.719" v="2944" actId="21"/>
          <ac:spMkLst>
            <pc:docMk/>
            <pc:sldMk cId="2623077837" sldId="284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5:23:11.329" v="2943" actId="21"/>
          <ac:spMkLst>
            <pc:docMk/>
            <pc:sldMk cId="2623077837" sldId="284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6" creationId="{E7F36839-C8AD-758C-14FD-E5E1EAB0B803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8" creationId="{F4049694-6314-4CEE-3DDD-732772A149A2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8" creationId="{1EE5DB89-DD23-8C1C-889B-CACD923B38F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09" creationId="{B598A085-5635-4215-45C1-EA0C0BD10F0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1" creationId="{C5730679-3DF7-ECE6-6876-55D434DDEEF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3" creationId="{CD90D93C-7124-D957-B984-E354B4B2D3A9}"/>
          </ac:spMkLst>
        </pc:spChg>
        <pc:spChg chg="add del">
          <ac:chgData name="Toby Donaldson" userId="2e6e5431-bb17-4c41-9985-d39c50d83c73" providerId="ADAL" clId="{B9586FC7-1ADA-4368-AE13-4AF4FF7EC188}" dt="2023-07-08T05:52:25.947" v="3455" actId="11529"/>
          <ac:spMkLst>
            <pc:docMk/>
            <pc:sldMk cId="2623077837" sldId="284"/>
            <ac:spMk id="116" creationId="{AA4C3BA9-BE3A-3A04-4D6D-62F180B00330}"/>
          </ac:spMkLst>
        </pc:spChg>
        <pc:spChg chg="mod">
          <ac:chgData name="Toby Donaldson" userId="2e6e5431-bb17-4c41-9985-d39c50d83c73" providerId="ADAL" clId="{B9586FC7-1ADA-4368-AE13-4AF4FF7EC188}" dt="2023-07-10T02:48:28.187" v="6069" actId="14100"/>
          <ac:spMkLst>
            <pc:docMk/>
            <pc:sldMk cId="2623077837" sldId="284"/>
            <ac:spMk id="118" creationId="{16198318-155F-37A0-5A07-B04A95DB2C0D}"/>
          </ac:spMkLst>
        </pc:s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16" creationId="{291D47E6-8839-BBB5-845F-FA42872B739A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60" creationId="{D0786955-6112-BA1A-FE3D-138800C0C305}"/>
          </ac:grpSpMkLst>
        </pc:grpChg>
        <pc:picChg chg="add mod">
          <ac:chgData name="Toby Donaldson" userId="2e6e5431-bb17-4c41-9985-d39c50d83c73" providerId="ADAL" clId="{B9586FC7-1ADA-4368-AE13-4AF4FF7EC188}" dt="2023-07-08T05:27:51.394" v="3119" actId="1076"/>
          <ac:picMkLst>
            <pc:docMk/>
            <pc:sldMk cId="2623077837" sldId="284"/>
            <ac:picMk id="7" creationId="{7929DB8E-C592-541C-1C95-AEA48E03B7FA}"/>
          </ac:picMkLst>
        </pc:picChg>
        <pc:cxnChg chg="add mod">
          <ac:chgData name="Toby Donaldson" userId="2e6e5431-bb17-4c41-9985-d39c50d83c73" providerId="ADAL" clId="{B9586FC7-1ADA-4368-AE13-4AF4FF7EC188}" dt="2023-07-08T05:51:59.084" v="3451" actId="14100"/>
          <ac:cxnSpMkLst>
            <pc:docMk/>
            <pc:sldMk cId="2623077837" sldId="284"/>
            <ac:cxnSpMk id="3" creationId="{38973282-F82F-D1D9-9875-FFD800B626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" creationId="{007BCE5E-93DF-DC3C-21B8-3BE1F262A2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" creationId="{F97A30F8-1565-4C9E-5638-14F098783AD1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8" creationId="{9B31AE76-096E-2F96-3B13-1CA4183300AC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9" creationId="{F8D07677-602F-E3AD-05FA-D1478F4BC7BF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0" creationId="{F59D7D14-FC39-8D99-E55D-27EBB2C5FFB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1" creationId="{EE2FA4C1-A94E-F990-E892-87781328A7B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2" creationId="{B76CD287-4828-61CC-94B2-A04D668AB2F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0" creationId="{4B6A48ED-C2A8-E9E6-04F2-7686B0DFD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1" creationId="{756F3FB9-0BCC-267D-F91D-D316CB56C87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2" creationId="{3CF413A8-4014-8F44-81C2-6FBAD5BDCD33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3" creationId="{28400BC0-B15E-B909-BC68-57F9C988843D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5" creationId="{D69EC877-A1B2-FDC5-D38A-4C97DF3A30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7" creationId="{14B6C117-CDCB-75FF-D4B2-F57A686BE516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9" creationId="{46094422-B4D0-C7C7-71F9-3662F35212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1" creationId="{0095820D-5E48-B631-45D9-FAF5A20506C2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2" creationId="{0EB53A03-BE30-97E0-7D1A-6D1747DFE9A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4" creationId="{BBE4E7A7-E840-A738-E153-C3E259D3B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6" creationId="{4E52E8F9-71D0-6415-463D-7DFC7C94495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8" creationId="{B43EB5CE-4DFD-BD8C-C32B-9271877D9E0A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7" creationId="{87FB6A34-1F44-33B7-0A86-321EE3B2FDD3}"/>
          </ac:cxnSpMkLst>
        </pc:cxnChg>
        <pc:cxnChg chg="del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00" creationId="{83AA3AAA-2C20-4D60-4613-709771B4C839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0" creationId="{01A58331-22B4-2B4C-AAA2-CC484413DE7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2" creationId="{C7654418-CD8F-C151-3709-7336D2E4FF52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5:56:39.636" v="3487" actId="2696"/>
        <pc:sldMkLst>
          <pc:docMk/>
          <pc:sldMk cId="2445131282" sldId="285"/>
        </pc:sldMkLst>
        <pc:spChg chg="add mod">
          <ac:chgData name="Toby Donaldson" userId="2e6e5431-bb17-4c41-9985-d39c50d83c73" providerId="ADAL" clId="{B9586FC7-1ADA-4368-AE13-4AF4FF7EC188}" dt="2023-07-08T05:27:13.069" v="3118" actId="693"/>
          <ac:spMkLst>
            <pc:docMk/>
            <pc:sldMk cId="2445131282" sldId="285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5:47.636" v="3104" actId="21"/>
          <ac:spMkLst>
            <pc:docMk/>
            <pc:sldMk cId="2445131282" sldId="285"/>
            <ac:spMk id="6" creationId="{62904010-725B-6B58-AE5C-0152E66CAD7F}"/>
          </ac:spMkLst>
        </pc:spChg>
        <pc:spChg chg="add mod">
          <ac:chgData name="Toby Donaldson" userId="2e6e5431-bb17-4c41-9985-d39c50d83c73" providerId="ADAL" clId="{B9586FC7-1ADA-4368-AE13-4AF4FF7EC188}" dt="2023-07-08T05:28:01.894" v="3120"/>
          <ac:spMkLst>
            <pc:docMk/>
            <pc:sldMk cId="2445131282" sldId="285"/>
            <ac:spMk id="8" creationId="{65A3978E-81ED-64B1-4E59-787C7780E3FA}"/>
          </ac:spMkLst>
        </pc:spChg>
        <pc:spChg chg="add mod">
          <ac:chgData name="Toby Donaldson" userId="2e6e5431-bb17-4c41-9985-d39c50d83c73" providerId="ADAL" clId="{B9586FC7-1ADA-4368-AE13-4AF4FF7EC188}" dt="2023-07-08T05:28:57.127" v="3213" actId="113"/>
          <ac:spMkLst>
            <pc:docMk/>
            <pc:sldMk cId="2445131282" sldId="285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1" creationId="{ECCBF1C4-88E0-DB04-4A1A-C1F19A6626E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3" creationId="{FC647BDC-F6C6-1309-F520-1A66704C173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03.538" v="3360" actId="20577"/>
          <ac:spMkLst>
            <pc:docMk/>
            <pc:sldMk cId="2445131282" sldId="285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05.782" v="3362" actId="20577"/>
          <ac:spMkLst>
            <pc:docMk/>
            <pc:sldMk cId="2445131282" sldId="285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5:26:34.595" v="3112" actId="21"/>
          <ac:spMkLst>
            <pc:docMk/>
            <pc:sldMk cId="2445131282" sldId="285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5:26:20.816" v="3109" actId="21"/>
          <ac:spMkLst>
            <pc:docMk/>
            <pc:sldMk cId="2445131282" sldId="285"/>
            <ac:spMk id="118" creationId="{16198318-155F-37A0-5A07-B04A95DB2C0D}"/>
          </ac:spMkLst>
        </pc:spChg>
        <pc:picChg chg="del">
          <ac:chgData name="Toby Donaldson" userId="2e6e5431-bb17-4c41-9985-d39c50d83c73" providerId="ADAL" clId="{B9586FC7-1ADA-4368-AE13-4AF4FF7EC188}" dt="2023-07-08T05:25:47.636" v="3104" actId="21"/>
          <ac:picMkLst>
            <pc:docMk/>
            <pc:sldMk cId="2445131282" sldId="285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26:17.957" v="3108" actId="21"/>
          <ac:cxnSpMkLst>
            <pc:docMk/>
            <pc:sldMk cId="2445131282" sldId="285"/>
            <ac:cxnSpMk id="3" creationId="{38973282-F82F-D1D9-9875-FFD800B62635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0" creationId="{55354F5C-38B5-0B51-7245-A78C6A2FD5E8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2" creationId="{1112A8B3-CE40-DFC3-A444-ECD5F90288A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7" creationId="{DC4F2C5F-803E-4DE8-4D47-D850F8AE5E07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6:01:35.990" v="3552" actId="2696"/>
        <pc:sldMkLst>
          <pc:docMk/>
          <pc:sldMk cId="3546795492" sldId="286"/>
        </pc:sldMkLst>
        <pc:spChg chg="mod">
          <ac:chgData name="Toby Donaldson" userId="2e6e5431-bb17-4c41-9985-d39c50d83c73" providerId="ADAL" clId="{B9586FC7-1ADA-4368-AE13-4AF4FF7EC188}" dt="2023-07-08T05:32:46.582" v="3252" actId="14100"/>
          <ac:spMkLst>
            <pc:docMk/>
            <pc:sldMk cId="3546795492" sldId="286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9:15.734" v="3215" actId="21"/>
          <ac:spMkLst>
            <pc:docMk/>
            <pc:sldMk cId="3546795492" sldId="286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26" creationId="{C53D6C37-33F2-794F-B2B3-E631F799A187}"/>
          </ac:spMkLst>
        </pc:spChg>
        <pc:spChg chg="add mod">
          <ac:chgData name="Toby Donaldson" userId="2e6e5431-bb17-4c41-9985-d39c50d83c73" providerId="ADAL" clId="{B9586FC7-1ADA-4368-AE13-4AF4FF7EC188}" dt="2023-07-08T05:33:23.395" v="3294" actId="1076"/>
          <ac:spMkLst>
            <pc:docMk/>
            <pc:sldMk cId="3546795492" sldId="286"/>
            <ac:spMk id="35" creationId="{B5F5C5B1-1947-C123-0C53-AAA8E80EB0C5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7" creationId="{93FF3415-6576-F110-00FD-EFEBE37FB7CC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9" creationId="{EEFB9F28-B37E-E876-851B-D0FE2C22C26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15.223" v="3364" actId="20577"/>
          <ac:spMkLst>
            <pc:docMk/>
            <pc:sldMk cId="3546795492" sldId="28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18.147" v="3366" actId="20577"/>
          <ac:spMkLst>
            <pc:docMk/>
            <pc:sldMk cId="3546795492" sldId="28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5" creationId="{F7619E94-2250-DB6B-1C04-FFE31F090B26}"/>
          </ac:spMkLst>
        </pc:spChg>
        <pc:spChg chg="del mod">
          <ac:chgData name="Toby Donaldson" userId="2e6e5431-bb17-4c41-9985-d39c50d83c73" providerId="ADAL" clId="{B9586FC7-1ADA-4368-AE13-4AF4FF7EC188}" dt="2023-07-08T05:29:45.628" v="3218" actId="21"/>
          <ac:spMkLst>
            <pc:docMk/>
            <pc:sldMk cId="3546795492" sldId="286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5:31:21.098" v="3238" actId="1076"/>
          <ac:grpSpMkLst>
            <pc:docMk/>
            <pc:sldMk cId="3546795492" sldId="286"/>
            <ac:grpSpMk id="22" creationId="{47C90063-58D4-961B-FFEF-42C5FB77C928}"/>
          </ac:grpSpMkLst>
        </pc:grpChg>
        <pc:grpChg chg="add mod">
          <ac:chgData name="Toby Donaldson" userId="2e6e5431-bb17-4c41-9985-d39c50d83c73" providerId="ADAL" clId="{B9586FC7-1ADA-4368-AE13-4AF4FF7EC188}" dt="2023-07-08T05:31:10.969" v="3235" actId="164"/>
          <ac:grpSpMkLst>
            <pc:docMk/>
            <pc:sldMk cId="3546795492" sldId="286"/>
            <ac:grpSpMk id="23" creationId="{0EE28E6B-C3FA-6B5A-5C58-2468DBA7771F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8" creationId="{535E1642-8AD4-764E-DD27-A4EA40164C1D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9" creationId="{6F2CA273-91BC-1668-7D39-7F6A4ABABCB8}"/>
          </ac:grpSpMkLst>
        </pc:grp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6" creationId="{7FF997E8-171F-F3F5-BA48-E8E2B1DEE896}"/>
          </ac:cxnSpMkLst>
        </pc:cxn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8" creationId="{986084B1-A57C-6D06-C6FC-D4A933F2FB9E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7" creationId="{DC4F2C5F-803E-4DE8-4D47-D850F8AE5E07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08T06:07:46.509" v="3660" actId="20577"/>
        <pc:sldMkLst>
          <pc:docMk/>
          <pc:sldMk cId="3503378799" sldId="287"/>
        </pc:sldMkLst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5" creationId="{C7A2C93F-5DA3-0474-4137-D35472FB1694}"/>
          </ac:spMkLst>
        </pc:spChg>
        <pc:spChg chg="mod">
          <ac:chgData name="Toby Donaldson" userId="2e6e5431-bb17-4c41-9985-d39c50d83c73" providerId="ADAL" clId="{B9586FC7-1ADA-4368-AE13-4AF4FF7EC188}" dt="2023-07-08T06:05:10.750" v="3590" actId="20577"/>
          <ac:spMkLst>
            <pc:docMk/>
            <pc:sldMk cId="3503378799" sldId="287"/>
            <ac:spMk id="8" creationId="{866D6CF2-A113-C8D5-B2B7-FF83CD35224C}"/>
          </ac:spMkLst>
        </pc:spChg>
        <pc:spChg chg="mod">
          <ac:chgData name="Toby Donaldson" userId="2e6e5431-bb17-4c41-9985-d39c50d83c73" providerId="ADAL" clId="{B9586FC7-1ADA-4368-AE13-4AF4FF7EC188}" dt="2023-07-08T05:34:12.230" v="3302"/>
          <ac:spMkLst>
            <pc:docMk/>
            <pc:sldMk cId="3503378799" sldId="287"/>
            <ac:spMk id="9" creationId="{3E7EAEAE-4910-A102-7F6D-9205D77F293D}"/>
          </ac:spMkLst>
        </pc:spChg>
        <pc:spChg chg="add mod">
          <ac:chgData name="Toby Donaldson" userId="2e6e5431-bb17-4c41-9985-d39c50d83c73" providerId="ADAL" clId="{B9586FC7-1ADA-4368-AE13-4AF4FF7EC188}" dt="2023-07-08T06:04:01.866" v="3579" actId="1076"/>
          <ac:spMkLst>
            <pc:docMk/>
            <pc:sldMk cId="3503378799" sldId="287"/>
            <ac:spMk id="14" creationId="{1787DD27-F881-D414-7E3A-56B5CE08C47D}"/>
          </ac:spMkLst>
        </pc:spChg>
        <pc:spChg chg="add mod">
          <ac:chgData name="Toby Donaldson" userId="2e6e5431-bb17-4c41-9985-d39c50d83c73" providerId="ADAL" clId="{B9586FC7-1ADA-4368-AE13-4AF4FF7EC188}" dt="2023-07-08T06:03:51.225" v="3576" actId="1076"/>
          <ac:spMkLst>
            <pc:docMk/>
            <pc:sldMk cId="3503378799" sldId="287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08T05:33:39.991" v="3299" actId="20577"/>
          <ac:spMkLst>
            <pc:docMk/>
            <pc:sldMk cId="3503378799" sldId="287"/>
            <ac:spMk id="18" creationId="{E990820E-F49F-048D-064F-A206E9A9F8FB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3" creationId="{C26EB41E-AE82-5C72-33B5-D5E2D9561265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5" creationId="{6F0FF8BD-D43E-7680-DA66-BDFDAA809B0D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7" creationId="{2132983E-37D4-F00C-E24D-16B3249378F0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9" creationId="{3256AAD2-323B-3479-B1F1-7FEFF96BE692}"/>
          </ac:spMkLst>
        </pc:spChg>
        <pc:spChg chg="add mod">
          <ac:chgData name="Toby Donaldson" userId="2e6e5431-bb17-4c41-9985-d39c50d83c73" providerId="ADAL" clId="{B9586FC7-1ADA-4368-AE13-4AF4FF7EC188}" dt="2023-07-08T06:03:04.417" v="3567" actId="1076"/>
          <ac:spMkLst>
            <pc:docMk/>
            <pc:sldMk cId="3503378799" sldId="287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4" creationId="{24770B68-9144-98CB-37F2-08200C84408B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39.473" v="3370" actId="20577"/>
          <ac:spMkLst>
            <pc:docMk/>
            <pc:sldMk cId="3503378799" sldId="287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03:40.990" v="3575" actId="207"/>
          <ac:spMkLst>
            <pc:docMk/>
            <pc:sldMk cId="3503378799" sldId="287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7:46.509" v="3660" actId="20577"/>
          <ac:spMkLst>
            <pc:docMk/>
            <pc:sldMk cId="3503378799" sldId="287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5:02.918" v="3310" actId="164"/>
          <ac:spMkLst>
            <pc:docMk/>
            <pc:sldMk cId="3503378799" sldId="287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34:41.667" v="3305" actId="21"/>
          <ac:spMkLst>
            <pc:docMk/>
            <pc:sldMk cId="3503378799" sldId="287"/>
            <ac:spMk id="90" creationId="{E15AA3BF-7996-0E4D-8B19-A3299C01CFFE}"/>
          </ac:spMkLst>
        </pc:spChg>
        <pc:spChg chg="del mod">
          <ac:chgData name="Toby Donaldson" userId="2e6e5431-bb17-4c41-9985-d39c50d83c73" providerId="ADAL" clId="{B9586FC7-1ADA-4368-AE13-4AF4FF7EC188}" dt="2023-07-08T06:02:01.281" v="3555" actId="21"/>
          <ac:spMkLst>
            <pc:docMk/>
            <pc:sldMk cId="3503378799" sldId="287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6:04:27.762" v="3584" actId="1076"/>
          <ac:spMkLst>
            <pc:docMk/>
            <pc:sldMk cId="3503378799" sldId="287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04:34.084" v="3585" actId="1076"/>
          <ac:spMkLst>
            <pc:docMk/>
            <pc:sldMk cId="3503378799" sldId="287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3:24.059" v="3572" actId="1076"/>
          <ac:spMkLst>
            <pc:docMk/>
            <pc:sldMk cId="3503378799" sldId="287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04:16.846" v="3583" actId="1076"/>
          <ac:spMkLst>
            <pc:docMk/>
            <pc:sldMk cId="3503378799" sldId="287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04:11.119" v="3581" actId="1076"/>
          <ac:spMkLst>
            <pc:docMk/>
            <pc:sldMk cId="3503378799" sldId="287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4:48.537" v="3589" actId="1076"/>
          <ac:spMkLst>
            <pc:docMk/>
            <pc:sldMk cId="3503378799" sldId="287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4:37.427" v="3586" actId="1076"/>
          <ac:spMkLst>
            <pc:docMk/>
            <pc:sldMk cId="3503378799" sldId="287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6:02:20.108" v="3557" actId="1076"/>
          <ac:grpSpMkLst>
            <pc:docMk/>
            <pc:sldMk cId="3503378799" sldId="287"/>
            <ac:grpSpMk id="6" creationId="{4842F0F3-4442-42D9-511E-F52145B1A5CB}"/>
          </ac:grpSpMkLst>
        </pc:grpChg>
        <pc:grpChg chg="add mod">
          <ac:chgData name="Toby Donaldson" userId="2e6e5431-bb17-4c41-9985-d39c50d83c73" providerId="ADAL" clId="{B9586FC7-1ADA-4368-AE13-4AF4FF7EC188}" dt="2023-07-08T05:35:34.755" v="3314" actId="1076"/>
          <ac:grpSpMkLst>
            <pc:docMk/>
            <pc:sldMk cId="3503378799" sldId="287"/>
            <ac:grpSpMk id="7" creationId="{D9D58A76-2805-FEA9-316E-302957581B55}"/>
          </ac:grpSpMkLst>
        </pc:grpChg>
        <pc:grpChg chg="add mod">
          <ac:chgData name="Toby Donaldson" userId="2e6e5431-bb17-4c41-9985-d39c50d83c73" providerId="ADAL" clId="{B9586FC7-1ADA-4368-AE13-4AF4FF7EC188}" dt="2023-07-08T05:35:02.918" v="3310" actId="164"/>
          <ac:grpSpMkLst>
            <pc:docMk/>
            <pc:sldMk cId="3503378799" sldId="287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08T05:35:50.059" v="3318" actId="1076"/>
          <ac:grpSpMkLst>
            <pc:docMk/>
            <pc:sldMk cId="3503378799" sldId="287"/>
            <ac:grpSpMk id="21" creationId="{9388C88A-35B7-B02F-32C4-1C52F104D37E}"/>
          </ac:grpSpMkLst>
        </pc:grpChg>
        <pc:grpChg chg="add mod">
          <ac:chgData name="Toby Donaldson" userId="2e6e5431-bb17-4c41-9985-d39c50d83c73" providerId="ADAL" clId="{B9586FC7-1ADA-4368-AE13-4AF4FF7EC188}" dt="2023-07-08T06:01:58.522" v="3554" actId="164"/>
          <ac:grpSpMkLst>
            <pc:docMk/>
            <pc:sldMk cId="3503378799" sldId="287"/>
            <ac:grpSpMk id="30" creationId="{E6AA8B29-2A08-2B0D-8426-7AC692E11E90}"/>
          </ac:grpSpMkLst>
        </pc:grpChg>
        <pc:cxnChg chg="add mod">
          <ac:chgData name="Toby Donaldson" userId="2e6e5431-bb17-4c41-9985-d39c50d83c73" providerId="ADAL" clId="{B9586FC7-1ADA-4368-AE13-4AF4FF7EC188}" dt="2023-07-08T05:35:34.755" v="3314" actId="1076"/>
          <ac:cxnSpMkLst>
            <pc:docMk/>
            <pc:sldMk cId="3503378799" sldId="287"/>
            <ac:cxnSpMk id="10" creationId="{221D6F1B-F703-577A-E8A5-A6D272179DDF}"/>
          </ac:cxnSpMkLst>
        </pc:cxnChg>
        <pc:cxnChg chg="add mod">
          <ac:chgData name="Toby Donaldson" userId="2e6e5431-bb17-4c41-9985-d39c50d83c73" providerId="ADAL" clId="{B9586FC7-1ADA-4368-AE13-4AF4FF7EC188}" dt="2023-07-08T06:04:01.866" v="3579" actId="1076"/>
          <ac:cxnSpMkLst>
            <pc:docMk/>
            <pc:sldMk cId="3503378799" sldId="287"/>
            <ac:cxnSpMk id="13" creationId="{D136B217-E287-647B-258F-59B72D00EB60}"/>
          </ac:cxnSpMkLst>
        </pc:cxnChg>
        <pc:cxnChg chg="add mod">
          <ac:chgData name="Toby Donaldson" userId="2e6e5431-bb17-4c41-9985-d39c50d83c73" providerId="ADAL" clId="{B9586FC7-1ADA-4368-AE13-4AF4FF7EC188}" dt="2023-07-08T06:03:55.227" v="3577" actId="14100"/>
          <ac:cxnSpMkLst>
            <pc:docMk/>
            <pc:sldMk cId="3503378799" sldId="287"/>
            <ac:cxnSpMk id="15" creationId="{8FCD6D14-3991-89E8-CD30-39C6784D7D2B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2" creationId="{39F96EDF-185A-EC27-E7E6-9FAD44178EBA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4" creationId="{0586EE4E-7A0D-3F61-4F42-AD6B08F0CDC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6" creationId="{E8BFF6BF-2119-1DAA-5AD5-15C94EC6829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08T06:03:04.417" v="3567" actId="1076"/>
          <ac:cxnSpMkLst>
            <pc:docMk/>
            <pc:sldMk cId="3503378799" sldId="287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5:35:50.059" v="3318" actId="1076"/>
          <ac:cxnSpMkLst>
            <pc:docMk/>
            <pc:sldMk cId="3503378799" sldId="287"/>
            <ac:cxnSpMk id="75" creationId="{7C9B3B9B-DD6E-5E21-DBDF-6E893F0162C5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34:43.353" v="3306" actId="21"/>
          <ac:cxnSpMkLst>
            <pc:docMk/>
            <pc:sldMk cId="3503378799" sldId="287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6:02:04.707" v="3556" actId="14100"/>
          <ac:cxnSpMkLst>
            <pc:docMk/>
            <pc:sldMk cId="3503378799" sldId="287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04:27.762" v="3584" actId="1076"/>
          <ac:cxnSpMkLst>
            <pc:docMk/>
            <pc:sldMk cId="3503378799" sldId="287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04:34.084" v="3585" actId="1076"/>
          <ac:cxnSpMkLst>
            <pc:docMk/>
            <pc:sldMk cId="3503378799" sldId="287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3:24.059" v="3572" actId="1076"/>
          <ac:cxnSpMkLst>
            <pc:docMk/>
            <pc:sldMk cId="3503378799" sldId="28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01:50.529" v="3553" actId="21"/>
          <ac:cxnSpMkLst>
            <pc:docMk/>
            <pc:sldMk cId="3503378799" sldId="287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6:04:16.846" v="3583" actId="1076"/>
          <ac:cxnSpMkLst>
            <pc:docMk/>
            <pc:sldMk cId="3503378799" sldId="287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04:11.119" v="3581" actId="1076"/>
          <ac:cxnSpMkLst>
            <pc:docMk/>
            <pc:sldMk cId="3503378799" sldId="287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4:48.537" v="3589" actId="1076"/>
          <ac:cxnSpMkLst>
            <pc:docMk/>
            <pc:sldMk cId="3503378799" sldId="287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4:40.482" v="3587" actId="14100"/>
          <ac:cxnSpMkLst>
            <pc:docMk/>
            <pc:sldMk cId="3503378799" sldId="28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08.374" v="6097" actId="20577"/>
        <pc:sldMkLst>
          <pc:docMk/>
          <pc:sldMk cId="2537613574" sldId="288"/>
        </pc:sldMkLst>
        <pc:spChg chg="add mod">
          <ac:chgData name="Toby Donaldson" userId="2e6e5431-bb17-4c41-9985-d39c50d83c73" providerId="ADAL" clId="{B9586FC7-1ADA-4368-AE13-4AF4FF7EC188}" dt="2023-07-08T05:54:49.863" v="3472" actId="1076"/>
          <ac:spMkLst>
            <pc:docMk/>
            <pc:sldMk cId="2537613574" sldId="288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2:52.202" v="6089" actId="20577"/>
          <ac:spMkLst>
            <pc:docMk/>
            <pc:sldMk cId="2537613574" sldId="288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5:07.078" v="3476" actId="164"/>
          <ac:spMkLst>
            <pc:docMk/>
            <pc:sldMk cId="2537613574" sldId="288"/>
            <ac:spMk id="22" creationId="{04BAF4D4-3A79-AAA2-D090-5EDE7CFB69C7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2:56.433" v="6091" actId="20577"/>
          <ac:spMkLst>
            <pc:docMk/>
            <pc:sldMk cId="2537613574" sldId="288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08T05:55:40.307" v="3482" actId="164"/>
          <ac:spMkLst>
            <pc:docMk/>
            <pc:sldMk cId="2537613574" sldId="288"/>
            <ac:spMk id="35" creationId="{7784A0E0-238E-4A3A-DFC2-57921C22BC4D}"/>
          </ac:spMkLst>
        </pc:spChg>
        <pc:spChg chg="mod">
          <ac:chgData name="Toby Donaldson" userId="2e6e5431-bb17-4c41-9985-d39c50d83c73" providerId="ADAL" clId="{B9586FC7-1ADA-4368-AE13-4AF4FF7EC188}" dt="2023-07-10T02:53:05.248" v="6095" actId="20577"/>
          <ac:spMkLst>
            <pc:docMk/>
            <pc:sldMk cId="2537613574" sldId="288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08.374" v="6097" actId="20577"/>
          <ac:spMkLst>
            <pc:docMk/>
            <pc:sldMk cId="2537613574" sldId="288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9" creationId="{9795389C-CEC8-9A24-F9B7-2E193825979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46" creationId="{68680A4F-92B7-43A1-A098-03A09C4A1380}"/>
          </ac:spMkLst>
        </pc:spChg>
        <pc:spChg chg="del mod">
          <ac:chgData name="Toby Donaldson" userId="2e6e5431-bb17-4c41-9985-d39c50d83c73" providerId="ADAL" clId="{B9586FC7-1ADA-4368-AE13-4AF4FF7EC188}" dt="2023-07-08T05:54:23.853" v="3469" actId="21"/>
          <ac:spMkLst>
            <pc:docMk/>
            <pc:sldMk cId="2537613574" sldId="288"/>
            <ac:spMk id="48" creationId="{6358A864-9D51-3C23-2762-EAFA299219E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59.208" v="6093" actId="20577"/>
          <ac:spMkLst>
            <pc:docMk/>
            <pc:sldMk cId="2537613574" sldId="288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5:28.725" v="3479" actId="164"/>
          <ac:spMkLst>
            <pc:docMk/>
            <pc:sldMk cId="2537613574" sldId="288"/>
            <ac:spMk id="62" creationId="{36C48BA1-7FBA-953F-E1FD-C46E08963A0A}"/>
          </ac:spMkLst>
        </pc:spChg>
        <pc:spChg chg="add mod">
          <ac:chgData name="Toby Donaldson" userId="2e6e5431-bb17-4c41-9985-d39c50d83c73" providerId="ADAL" clId="{B9586FC7-1ADA-4368-AE13-4AF4FF7EC188}" dt="2023-07-08T05:56:13.035" v="3486" actId="1076"/>
          <ac:spMkLst>
            <pc:docMk/>
            <pc:sldMk cId="2537613574" sldId="288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3" creationId="{CD90D93C-7124-D957-B984-E354B4B2D3A9}"/>
          </ac:spMkLst>
        </pc:spChg>
        <pc:spChg chg="del">
          <ac:chgData name="Toby Donaldson" userId="2e6e5431-bb17-4c41-9985-d39c50d83c73" providerId="ADAL" clId="{B9586FC7-1ADA-4368-AE13-4AF4FF7EC188}" dt="2023-07-08T05:52:54.978" v="3457" actId="21"/>
          <ac:spMkLst>
            <pc:docMk/>
            <pc:sldMk cId="2537613574" sldId="288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5:54:57.350" v="3473" actId="1076"/>
          <ac:grpSpMkLst>
            <pc:docMk/>
            <pc:sldMk cId="2537613574" sldId="288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4:07.259" v="3467" actId="1076"/>
          <ac:grpSpMkLst>
            <pc:docMk/>
            <pc:sldMk cId="2537613574" sldId="288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5:10.226" v="3477" actId="1076"/>
          <ac:grpSpMkLst>
            <pc:docMk/>
            <pc:sldMk cId="2537613574" sldId="288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0" creationId="{D0786955-6112-BA1A-FE3D-138800C0C305}"/>
          </ac:grpSpMkLst>
        </pc:grpChg>
        <pc:grpChg chg="add mod">
          <ac:chgData name="Toby Donaldson" userId="2e6e5431-bb17-4c41-9985-d39c50d83c73" providerId="ADAL" clId="{B9586FC7-1ADA-4368-AE13-4AF4FF7EC188}" dt="2023-07-08T05:55:28.725" v="3479" actId="164"/>
          <ac:grpSpMkLst>
            <pc:docMk/>
            <pc:sldMk cId="2537613574" sldId="288"/>
            <ac:grpSpMk id="63" creationId="{82D9796B-403B-647B-43D7-FC5E337D9311}"/>
          </ac:grpSpMkLst>
        </pc:grpChg>
        <pc:grpChg chg="add 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4" creationId="{E0C0D6B2-60D1-F7BB-F40B-95BFECE12FBD}"/>
          </ac:grpSpMkLst>
        </pc:grpChg>
        <pc:picChg chg="del">
          <ac:chgData name="Toby Donaldson" userId="2e6e5431-bb17-4c41-9985-d39c50d83c73" providerId="ADAL" clId="{B9586FC7-1ADA-4368-AE13-4AF4FF7EC188}" dt="2023-07-08T05:56:10.623" v="3485" actId="21"/>
          <ac:picMkLst>
            <pc:docMk/>
            <pc:sldMk cId="2537613574" sldId="288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52:54.978" v="3457" actId="21"/>
          <ac:cxnSpMkLst>
            <pc:docMk/>
            <pc:sldMk cId="2537613574" sldId="288"/>
            <ac:cxnSpMk id="3" creationId="{38973282-F82F-D1D9-9875-FFD800B62635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5:10.226" v="3477" actId="1076"/>
          <ac:cxnSpMkLst>
            <pc:docMk/>
            <pc:sldMk cId="2537613574" sldId="288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4:57.350" v="3473" actId="1076"/>
          <ac:cxnSpMkLst>
            <pc:docMk/>
            <pc:sldMk cId="2537613574" sldId="288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4:23.853" v="3469" actId="21"/>
          <ac:cxnSpMkLst>
            <pc:docMk/>
            <pc:sldMk cId="2537613574" sldId="288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56.377" v="6105" actId="20577"/>
        <pc:sldMkLst>
          <pc:docMk/>
          <pc:sldMk cId="849313580" sldId="289"/>
        </pc:sldMkLst>
        <pc:spChg chg="add 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2" creationId="{E3D7CB52-2205-EE31-7F85-B58ACE22A213}"/>
          </ac:spMkLst>
        </pc:spChg>
        <pc:spChg chg="mod">
          <ac:chgData name="Toby Donaldson" userId="2e6e5431-bb17-4c41-9985-d39c50d83c73" providerId="ADAL" clId="{B9586FC7-1ADA-4368-AE13-4AF4FF7EC188}" dt="2023-07-08T05:59:49.679" v="3511" actId="14100"/>
          <ac:spMkLst>
            <pc:docMk/>
            <pc:sldMk cId="849313580" sldId="289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3:43.322" v="6098" actId="20577"/>
          <ac:spMkLst>
            <pc:docMk/>
            <pc:sldMk cId="849313580" sldId="289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3:46.465" v="6099" actId="20577"/>
          <ac:spMkLst>
            <pc:docMk/>
            <pc:sldMk cId="849313580" sldId="289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10T02:53:53.312" v="6103" actId="20577"/>
          <ac:spMkLst>
            <pc:docMk/>
            <pc:sldMk cId="849313580" sldId="289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56.377" v="6105" actId="20577"/>
          <ac:spMkLst>
            <pc:docMk/>
            <pc:sldMk cId="849313580" sldId="289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9" creationId="{9795389C-CEC8-9A24-F9B7-2E1938259790}"/>
          </ac:spMkLst>
        </pc:spChg>
        <pc:spChg chg="del mod">
          <ac:chgData name="Toby Donaldson" userId="2e6e5431-bb17-4c41-9985-d39c50d83c73" providerId="ADAL" clId="{B9586FC7-1ADA-4368-AE13-4AF4FF7EC188}" dt="2023-07-08T05:58:07.618" v="3496" actId="21"/>
          <ac:spMkLst>
            <pc:docMk/>
            <pc:sldMk cId="849313580" sldId="289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46" creationId="{68680A4F-92B7-43A1-A098-03A09C4A1380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3:49.002" v="6101" actId="20577"/>
          <ac:spMkLst>
            <pc:docMk/>
            <pc:sldMk cId="849313580" sldId="289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6:00:15.501" v="3551" actId="1076"/>
          <ac:spMkLst>
            <pc:docMk/>
            <pc:sldMk cId="849313580" sldId="289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3" creationId="{CD90D93C-7124-D957-B984-E354B4B2D3A9}"/>
          </ac:spMkLst>
        </pc:spChg>
        <pc:grpChg chg="add mod">
          <ac:chgData name="Toby Donaldson" userId="2e6e5431-bb17-4c41-9985-d39c50d83c73" providerId="ADAL" clId="{B9586FC7-1ADA-4368-AE13-4AF4FF7EC188}" dt="2023-07-08T05:58:27.752" v="3501" actId="1076"/>
          <ac:grpSpMkLst>
            <pc:docMk/>
            <pc:sldMk cId="849313580" sldId="289"/>
            <ac:grpSpMk id="7" creationId="{9BB73423-9464-011A-B8D5-69EC399D8EB8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5" creationId="{D6F36DE5-8B74-471A-599B-7640326C940B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0" creationId="{D0786955-6112-BA1A-FE3D-138800C0C305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4" creationId="{E0C0D6B2-60D1-F7BB-F40B-95BFECE12FBD}"/>
          </ac:grpSpMkLst>
        </pc:grp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2:46.971" v="3691" actId="1076"/>
        <pc:sldMkLst>
          <pc:docMk/>
          <pc:sldMk cId="2660809865" sldId="290"/>
        </pc:sldMkLst>
        <pc:spChg chg="add mod">
          <ac:chgData name="Toby Donaldson" userId="2e6e5431-bb17-4c41-9985-d39c50d83c73" providerId="ADAL" clId="{B9586FC7-1ADA-4368-AE13-4AF4FF7EC188}" dt="2023-07-08T06:07:00.533" v="3659" actId="20577"/>
          <ac:spMkLst>
            <pc:docMk/>
            <pc:sldMk cId="2660809865" sldId="290"/>
            <ac:spMk id="3" creationId="{D777F38D-823E-C8CD-5BE2-C4923A39BA0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4" creationId="{1787DD27-F881-D414-7E3A-56B5CE08C47D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6" creationId="{BCE4075B-1788-A503-4363-DF6D6C2D47DB}"/>
          </ac:spMkLst>
        </pc:spChg>
        <pc:spChg chg="add del mod">
          <ac:chgData name="Toby Donaldson" userId="2e6e5431-bb17-4c41-9985-d39c50d83c73" providerId="ADAL" clId="{B9586FC7-1ADA-4368-AE13-4AF4FF7EC188}" dt="2023-07-08T06:11:25.284" v="3686" actId="14100"/>
          <ac:spMkLst>
            <pc:docMk/>
            <pc:sldMk cId="2660809865" sldId="290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2:46.971" v="3691" actId="1076"/>
          <ac:spMkLst>
            <pc:docMk/>
            <pc:sldMk cId="2660809865" sldId="290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8:09.318" v="3661" actId="20577"/>
          <ac:spMkLst>
            <pc:docMk/>
            <pc:sldMk cId="2660809865" sldId="290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1:33.574" v="3688" actId="1076"/>
          <ac:spMkLst>
            <pc:docMk/>
            <pc:sldMk cId="2660809865" sldId="290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6:09:40.218" v="3665" actId="21"/>
          <ac:spMkLst>
            <pc:docMk/>
            <pc:sldMk cId="2660809865" sldId="290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0:34.805" v="3679" actId="1076"/>
          <ac:grpSpMkLst>
            <pc:docMk/>
            <pc:sldMk cId="2660809865" sldId="290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12" creationId="{00121ADA-8BB0-9A1F-19F6-675636EDD046}"/>
          </ac:grpSpMkLst>
        </pc:grpChg>
        <pc:grpChg chg="del">
          <ac:chgData name="Toby Donaldson" userId="2e6e5431-bb17-4c41-9985-d39c50d83c73" providerId="ADAL" clId="{B9586FC7-1ADA-4368-AE13-4AF4FF7EC188}" dt="2023-07-08T06:06:38.995" v="3592" actId="21"/>
          <ac:grpSpMkLst>
            <pc:docMk/>
            <pc:sldMk cId="2660809865" sldId="290"/>
            <ac:grpSpMk id="21" creationId="{9388C88A-35B7-B02F-32C4-1C52F104D37E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30" creationId="{E6AA8B29-2A08-2B0D-8426-7AC692E11E90}"/>
          </ac:grpSpMkLst>
        </pc:grpChg>
        <pc:picChg chg="del">
          <ac:chgData name="Toby Donaldson" userId="2e6e5431-bb17-4c41-9985-d39c50d83c73" providerId="ADAL" clId="{B9586FC7-1ADA-4368-AE13-4AF4FF7EC188}" dt="2023-07-08T06:06:42.016" v="3593" actId="21"/>
          <ac:picMkLst>
            <pc:docMk/>
            <pc:sldMk cId="2660809865" sldId="290"/>
            <ac:picMk id="2" creationId="{0C55368E-358D-991C-BCCF-57381DCA847C}"/>
          </ac:picMkLst>
        </pc:pic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35" creationId="{B1EE7088-196A-5829-E918-A9097FF809C0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1:33.574" v="3688" actId="1076"/>
          <ac:cxnSpMkLst>
            <pc:docMk/>
            <pc:sldMk cId="2660809865" sldId="290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1:08.221" v="3684" actId="1076"/>
        <pc:sldMkLst>
          <pc:docMk/>
          <pc:sldMk cId="3795333712" sldId="291"/>
        </pc:sldMkLst>
        <pc:spChg chg="add mod">
          <ac:chgData name="Toby Donaldson" userId="2e6e5431-bb17-4c41-9985-d39c50d83c73" providerId="ADAL" clId="{B9586FC7-1ADA-4368-AE13-4AF4FF7EC188}" dt="2023-07-08T06:11:04.029" v="3683"/>
          <ac:spMkLst>
            <pc:docMk/>
            <pc:sldMk cId="3795333712" sldId="291"/>
            <ac:spMk id="3" creationId="{DD964214-E2FD-5425-CB14-7CE275F9A76F}"/>
          </ac:spMkLst>
        </pc:spChg>
        <pc:grpChg chg="del">
          <ac:chgData name="Toby Donaldson" userId="2e6e5431-bb17-4c41-9985-d39c50d83c73" providerId="ADAL" clId="{B9586FC7-1ADA-4368-AE13-4AF4FF7EC188}" dt="2023-07-08T06:10:47.241" v="3682" actId="21"/>
          <ac:grpSpMkLst>
            <pc:docMk/>
            <pc:sldMk cId="3795333712" sldId="291"/>
            <ac:grpSpMk id="21" creationId="{9388C88A-35B7-B02F-32C4-1C52F104D37E}"/>
          </ac:grpSpMkLst>
        </pc:grpChg>
        <pc:picChg chg="mod">
          <ac:chgData name="Toby Donaldson" userId="2e6e5431-bb17-4c41-9985-d39c50d83c73" providerId="ADAL" clId="{B9586FC7-1ADA-4368-AE13-4AF4FF7EC188}" dt="2023-07-08T06:11:08.221" v="3684" actId="1076"/>
          <ac:picMkLst>
            <pc:docMk/>
            <pc:sldMk cId="3795333712" sldId="291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6" creationId="{DBD7CDC0-DA20-CD83-029B-281EBC8346F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01:41.790" v="6119" actId="20577"/>
        <pc:sldMkLst>
          <pc:docMk/>
          <pc:sldMk cId="408030018" sldId="292"/>
        </pc:sldMkLst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4" creationId="{1787DD27-F881-D414-7E3A-56B5CE08C47D}"/>
          </ac:spMkLst>
        </pc:spChg>
        <pc:spChg chg="del mod">
          <ac:chgData name="Toby Donaldson" userId="2e6e5431-bb17-4c41-9985-d39c50d83c73" providerId="ADAL" clId="{B9586FC7-1ADA-4368-AE13-4AF4FF7EC188}" dt="2023-07-08T06:14:39.079" v="3715" actId="21"/>
          <ac:spMkLst>
            <pc:docMk/>
            <pc:sldMk cId="408030018" sldId="292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10T03:01:41.790" v="6119" actId="20577"/>
          <ac:spMkLst>
            <pc:docMk/>
            <pc:sldMk cId="408030018" sldId="292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15:04.525" v="3718" actId="14100"/>
          <ac:spMkLst>
            <pc:docMk/>
            <pc:sldMk cId="408030018" sldId="292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5:15.961" v="3721" actId="1076"/>
          <ac:spMkLst>
            <pc:docMk/>
            <pc:sldMk cId="408030018" sldId="292"/>
            <ac:spMk id="21" creationId="{824027B8-25C2-110C-9945-F855564B0AC6}"/>
          </ac:spMkLst>
        </pc:spChg>
        <pc:spChg chg="mod">
          <ac:chgData name="Toby Donaldson" userId="2e6e5431-bb17-4c41-9985-d39c50d83c73" providerId="ADAL" clId="{B9586FC7-1ADA-4368-AE13-4AF4FF7EC188}" dt="2023-07-08T06:15:29.884" v="3722" actId="1076"/>
          <ac:spMkLst>
            <pc:docMk/>
            <pc:sldMk cId="408030018" sldId="292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15:08.520" v="3719" actId="1076"/>
          <ac:spMkLst>
            <pc:docMk/>
            <pc:sldMk cId="408030018" sldId="292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4:57.091" v="3717" actId="1076"/>
          <ac:grpSpMkLst>
            <pc:docMk/>
            <pc:sldMk cId="408030018" sldId="292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12" creationId="{00121ADA-8BB0-9A1F-19F6-675636EDD046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30" creationId="{E6AA8B29-2A08-2B0D-8426-7AC692E11E90}"/>
          </ac:grpSpMkLst>
        </pc:grp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7" creationId="{DC4F2C5F-803E-4DE8-4D47-D850F8AE5E07}"/>
          </ac:cxnSpMkLst>
        </pc:cxnChg>
      </pc:sldChg>
      <pc:sldChg chg="modSp add mod ord">
        <pc:chgData name="Toby Donaldson" userId="2e6e5431-bb17-4c41-9985-d39c50d83c73" providerId="ADAL" clId="{B9586FC7-1ADA-4368-AE13-4AF4FF7EC188}" dt="2023-07-10T03:26:17.175" v="6487" actId="113"/>
        <pc:sldMkLst>
          <pc:docMk/>
          <pc:sldMk cId="2724005649" sldId="293"/>
        </pc:sldMkLst>
        <pc:spChg chg="mod">
          <ac:chgData name="Toby Donaldson" userId="2e6e5431-bb17-4c41-9985-d39c50d83c73" providerId="ADAL" clId="{B9586FC7-1ADA-4368-AE13-4AF4FF7EC188}" dt="2023-07-10T03:26:17.175" v="6487" actId="113"/>
          <ac:spMkLst>
            <pc:docMk/>
            <pc:sldMk cId="2724005649" sldId="29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7:43.736" v="3727" actId="20577"/>
          <ac:spMkLst>
            <pc:docMk/>
            <pc:sldMk cId="2724005649" sldId="293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20:46.021" v="3916" actId="207"/>
          <ac:spMkLst>
            <pc:docMk/>
            <pc:sldMk cId="2724005649" sldId="293"/>
            <ac:spMk id="80" creationId="{724FB864-DD5B-95EB-0321-6CE9D95B9F46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6:12.817" v="6486" actId="113"/>
        <pc:sldMkLst>
          <pc:docMk/>
          <pc:sldMk cId="687416737" sldId="294"/>
        </pc:sldMkLst>
        <pc:spChg chg="add mod">
          <ac:chgData name="Toby Donaldson" userId="2e6e5431-bb17-4c41-9985-d39c50d83c73" providerId="ADAL" clId="{B9586FC7-1ADA-4368-AE13-4AF4FF7EC188}" dt="2023-07-08T06:20:04.234" v="3895" actId="1076"/>
          <ac:spMkLst>
            <pc:docMk/>
            <pc:sldMk cId="687416737" sldId="294"/>
            <ac:spMk id="2" creationId="{EEC6BD4D-7033-201E-B9F0-B1A59B363E04}"/>
          </ac:spMkLst>
        </pc:spChg>
        <pc:spChg chg="mod">
          <ac:chgData name="Toby Donaldson" userId="2e6e5431-bb17-4c41-9985-d39c50d83c73" providerId="ADAL" clId="{B9586FC7-1ADA-4368-AE13-4AF4FF7EC188}" dt="2023-07-10T03:26:12.817" v="6486" actId="113"/>
          <ac:spMkLst>
            <pc:docMk/>
            <pc:sldMk cId="687416737" sldId="294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8:57.782" v="3844" actId="207"/>
          <ac:spMkLst>
            <pc:docMk/>
            <pc:sldMk cId="687416737" sldId="294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19:01.981" v="3845" actId="207"/>
          <ac:spMkLst>
            <pc:docMk/>
            <pc:sldMk cId="687416737" sldId="294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9:04.690" v="3846" actId="207"/>
          <ac:spMkLst>
            <pc:docMk/>
            <pc:sldMk cId="687416737" sldId="294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9:08.110" v="3847" actId="207"/>
          <ac:spMkLst>
            <pc:docMk/>
            <pc:sldMk cId="687416737" sldId="294"/>
            <ac:spMk id="80" creationId="{724FB864-DD5B-95EB-0321-6CE9D95B9F46}"/>
          </ac:spMkLst>
        </pc:spChg>
        <pc:picChg chg="del mod">
          <ac:chgData name="Toby Donaldson" userId="2e6e5431-bb17-4c41-9985-d39c50d83c73" providerId="ADAL" clId="{B9586FC7-1ADA-4368-AE13-4AF4FF7EC188}" dt="2023-07-08T06:31:59.219" v="4329" actId="21"/>
          <ac:picMkLst>
            <pc:docMk/>
            <pc:sldMk cId="687416737" sldId="294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88" creationId="{01A6BE3E-CF2E-2F43-EB93-6823B92F537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6:09.334" v="6485" actId="113"/>
        <pc:sldMkLst>
          <pc:docMk/>
          <pc:sldMk cId="2549288588" sldId="295"/>
        </pc:sldMkLst>
        <pc:spChg chg="add del mod">
          <ac:chgData name="Toby Donaldson" userId="2e6e5431-bb17-4c41-9985-d39c50d83c73" providerId="ADAL" clId="{B9586FC7-1ADA-4368-AE13-4AF4FF7EC188}" dt="2023-07-10T03:09:41.581" v="6177" actId="21"/>
          <ac:spMkLst>
            <pc:docMk/>
            <pc:sldMk cId="2549288588" sldId="295"/>
            <ac:spMk id="2" creationId="{32521869-B54D-E499-3EF4-FF2BC5469AF1}"/>
          </ac:spMkLst>
        </pc:spChg>
        <pc:spChg chg="mod">
          <ac:chgData name="Toby Donaldson" userId="2e6e5431-bb17-4c41-9985-d39c50d83c73" providerId="ADAL" clId="{B9586FC7-1ADA-4368-AE13-4AF4FF7EC188}" dt="2023-07-10T03:26:09.334" v="6485" actId="113"/>
          <ac:spMkLst>
            <pc:docMk/>
            <pc:sldMk cId="2549288588" sldId="295"/>
            <ac:spMk id="17" creationId="{A439B3A8-C0B8-A98F-103B-6DA825507E6F}"/>
          </ac:spMkLst>
        </pc:spChg>
        <pc:picChg chg="add del">
          <ac:chgData name="Toby Donaldson" userId="2e6e5431-bb17-4c41-9985-d39c50d83c73" providerId="ADAL" clId="{B9586FC7-1ADA-4368-AE13-4AF4FF7EC188}" dt="2023-07-10T03:09:37.852" v="6176" actId="21"/>
          <ac:picMkLst>
            <pc:docMk/>
            <pc:sldMk cId="2549288588" sldId="295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3:28:21.609" v="6563" actId="20577"/>
        <pc:sldMkLst>
          <pc:docMk/>
          <pc:sldMk cId="3421977979" sldId="296"/>
        </pc:sldMkLst>
        <pc:spChg chg="add mod">
          <ac:chgData name="Toby Donaldson" userId="2e6e5431-bb17-4c41-9985-d39c50d83c73" providerId="ADAL" clId="{B9586FC7-1ADA-4368-AE13-4AF4FF7EC188}" dt="2023-07-10T03:28:21.609" v="6563" actId="20577"/>
          <ac:spMkLst>
            <pc:docMk/>
            <pc:sldMk cId="3421977979" sldId="296"/>
            <ac:spMk id="2" creationId="{2201D728-F3F8-A0DC-3FD8-5C9E981EB069}"/>
          </ac:spMkLst>
        </pc:spChg>
        <pc:spChg chg="mod">
          <ac:chgData name="Toby Donaldson" userId="2e6e5431-bb17-4c41-9985-d39c50d83c73" providerId="ADAL" clId="{B9586FC7-1ADA-4368-AE13-4AF4FF7EC188}" dt="2023-07-10T03:26:20.178" v="6488" actId="113"/>
          <ac:spMkLst>
            <pc:docMk/>
            <pc:sldMk cId="3421977979" sldId="296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21:07.108" v="3917" actId="207"/>
          <ac:spMkLst>
            <pc:docMk/>
            <pc:sldMk cId="3421977979" sldId="296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21:09.649" v="3918" actId="207"/>
          <ac:spMkLst>
            <pc:docMk/>
            <pc:sldMk cId="3421977979" sldId="29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21:12.008" v="3919" actId="207"/>
          <ac:spMkLst>
            <pc:docMk/>
            <pc:sldMk cId="3421977979" sldId="29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20:40.579" v="3915" actId="207"/>
          <ac:spMkLst>
            <pc:docMk/>
            <pc:sldMk cId="3421977979" sldId="29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21:36.268" v="3921" actId="207"/>
          <ac:spMkLst>
            <pc:docMk/>
            <pc:sldMk cId="3421977979" sldId="296"/>
            <ac:spMk id="92" creationId="{232B42D9-39D0-62AB-900D-307C30EF8EB0}"/>
          </ac:spMkLst>
        </pc:spChg>
        <pc:picChg chg="del">
          <ac:chgData name="Toby Donaldson" userId="2e6e5431-bb17-4c41-9985-d39c50d83c73" providerId="ADAL" clId="{B9586FC7-1ADA-4368-AE13-4AF4FF7EC188}" dt="2023-07-08T06:31:54.009" v="4327" actId="21"/>
          <ac:picMkLst>
            <pc:docMk/>
            <pc:sldMk cId="3421977979" sldId="296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31:38.983" v="4325"/>
        <pc:sldMkLst>
          <pc:docMk/>
          <pc:sldMk cId="2141212145" sldId="297"/>
        </pc:sldMkLst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2" creationId="{2201D728-F3F8-A0DC-3FD8-5C9E981EB069}"/>
          </ac:spMkLst>
        </pc:spChg>
        <pc:spChg chg="add mod">
          <ac:chgData name="Toby Donaldson" userId="2e6e5431-bb17-4c41-9985-d39c50d83c73" providerId="ADAL" clId="{B9586FC7-1ADA-4368-AE13-4AF4FF7EC188}" dt="2023-07-08T06:23:16.572" v="4033" actId="207"/>
          <ac:spMkLst>
            <pc:docMk/>
            <pc:sldMk cId="2141212145" sldId="297"/>
            <ac:spMk id="3" creationId="{BE56B5CF-944E-92A9-6C9E-9CAAD878E29A}"/>
          </ac:spMkLst>
        </pc:spChg>
        <pc:spChg chg="del mod">
          <ac:chgData name="Toby Donaldson" userId="2e6e5431-bb17-4c41-9985-d39c50d83c73" providerId="ADAL" clId="{B9586FC7-1ADA-4368-AE13-4AF4FF7EC188}" dt="2023-07-08T06:26:27.919" v="4134" actId="21"/>
          <ac:spMkLst>
            <pc:docMk/>
            <pc:sldMk cId="2141212145" sldId="297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26:35.251" v="4135"/>
          <ac:spMkLst>
            <pc:docMk/>
            <pc:sldMk cId="2141212145" sldId="297"/>
            <ac:spMk id="28" creationId="{1C32C2CB-4BE5-6E2E-1687-55297450E473}"/>
          </ac:spMkLst>
        </pc:spChg>
        <pc:spChg chg="add mod">
          <ac:chgData name="Toby Donaldson" userId="2e6e5431-bb17-4c41-9985-d39c50d83c73" providerId="ADAL" clId="{B9586FC7-1ADA-4368-AE13-4AF4FF7EC188}" dt="2023-07-08T06:31:38.983" v="4325"/>
          <ac:spMkLst>
            <pc:docMk/>
            <pc:sldMk cId="2141212145" sldId="297"/>
            <ac:spMk id="30" creationId="{75A7B2BE-08C3-AA5A-4310-60BF4F41C64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0" creationId="{245CB644-0FB9-32F5-267E-8E41BCCD7193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18" creationId="{16198318-155F-37A0-5A07-B04A95DB2C0D}"/>
          </ac:spMkLst>
        </pc:spChg>
        <pc:picChg chg="del mod">
          <ac:chgData name="Toby Donaldson" userId="2e6e5431-bb17-4c41-9985-d39c50d83c73" providerId="ADAL" clId="{B9586FC7-1ADA-4368-AE13-4AF4FF7EC188}" dt="2023-07-08T06:26:27.919" v="4134" actId="21"/>
          <ac:picMkLst>
            <pc:docMk/>
            <pc:sldMk cId="2141212145" sldId="297"/>
            <ac:picMk id="19" creationId="{2927A5EE-7C62-6E05-175E-F08EF5CDF1BD}"/>
          </ac:picMkLst>
        </pc:picChg>
        <pc:picChg chg="add mod">
          <ac:chgData name="Toby Donaldson" userId="2e6e5431-bb17-4c41-9985-d39c50d83c73" providerId="ADAL" clId="{B9586FC7-1ADA-4368-AE13-4AF4FF7EC188}" dt="2023-07-08T06:26:35.251" v="4135"/>
          <ac:picMkLst>
            <pc:docMk/>
            <pc:sldMk cId="2141212145" sldId="297"/>
            <ac:picMk id="29" creationId="{C300BB9B-BD54-1808-EA0D-E38C967F4C89}"/>
          </ac:picMkLst>
        </pc:pic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5" creationId="{8688FBC6-6017-91BE-5C7D-48D1AFECB5E4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7" creationId="{1E3C3C7F-9D80-E5BC-E6D1-F22749820A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0" creationId="{139463F6-5E88-9521-433A-7AB7219B12B9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3" creationId="{16006015-8186-2817-87A9-47F5F73F5C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6" creationId="{5EA044A3-E838-237D-B3C1-ADA530B61FBD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2" creationId="{62D2714E-B5FA-4A1F-2946-09D72BEF60EF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5" creationId="{1F356F9A-ACEE-CD2F-761A-AA20FA1DA1D6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9" creationId="{67EBA101-6871-5B0A-7008-5EB082417D80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9:48.050" v="6567" actId="20577"/>
        <pc:sldMkLst>
          <pc:docMk/>
          <pc:sldMk cId="2427652211" sldId="298"/>
        </pc:sldMkLst>
        <pc:spChg chg="add mod">
          <ac:chgData name="Toby Donaldson" userId="2e6e5431-bb17-4c41-9985-d39c50d83c73" providerId="ADAL" clId="{B9586FC7-1ADA-4368-AE13-4AF4FF7EC188}" dt="2023-07-08T06:25:31.099" v="4063" actId="14100"/>
          <ac:spMkLst>
            <pc:docMk/>
            <pc:sldMk cId="2427652211" sldId="298"/>
            <ac:spMk id="2" creationId="{BD78F4F5-F6BB-8A82-E01A-BA338F4E1EAD}"/>
          </ac:spMkLst>
        </pc:spChg>
        <pc:spChg chg="add mod">
          <ac:chgData name="Toby Donaldson" userId="2e6e5431-bb17-4c41-9985-d39c50d83c73" providerId="ADAL" clId="{B9586FC7-1ADA-4368-AE13-4AF4FF7EC188}" dt="2023-07-10T03:29:48.050" v="6567" actId="20577"/>
          <ac:spMkLst>
            <pc:docMk/>
            <pc:sldMk cId="2427652211" sldId="298"/>
            <ac:spMk id="4" creationId="{A4B87446-AB4E-C7E7-AE0B-D3D92E3AC545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6" creationId="{022159C0-AAD8-3610-BC87-5F01F5AF2707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8" creationId="{FC5DFCC1-8C01-B205-A705-803FD943C8B4}"/>
          </ac:spMkLst>
        </pc:spChg>
        <pc:spChg chg="add mod">
          <ac:chgData name="Toby Donaldson" userId="2e6e5431-bb17-4c41-9985-d39c50d83c73" providerId="ADAL" clId="{B9586FC7-1ADA-4368-AE13-4AF4FF7EC188}" dt="2023-07-08T06:30:40.257" v="4297" actId="1076"/>
          <ac:spMkLst>
            <pc:docMk/>
            <pc:sldMk cId="2427652211" sldId="298"/>
            <ac:spMk id="9" creationId="{A670A89F-D18A-3D24-A043-49881C38D32E}"/>
          </ac:spMkLst>
        </pc:spChg>
        <pc:spChg chg="mod">
          <ac:chgData name="Toby Donaldson" userId="2e6e5431-bb17-4c41-9985-d39c50d83c73" providerId="ADAL" clId="{B9586FC7-1ADA-4368-AE13-4AF4FF7EC188}" dt="2023-07-08T06:26:23.714" v="4133" actId="1076"/>
          <ac:spMkLst>
            <pc:docMk/>
            <pc:sldMk cId="2427652211" sldId="29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6:31:13.201" v="4324" actId="1076"/>
          <ac:spMkLst>
            <pc:docMk/>
            <pc:sldMk cId="2427652211" sldId="298"/>
            <ac:spMk id="26" creationId="{3E3EBF09-B6A9-9BFA-E445-5F929ED19C3A}"/>
          </ac:spMkLst>
        </pc:spChg>
        <pc:picChg chg="del mod">
          <ac:chgData name="Toby Donaldson" userId="2e6e5431-bb17-4c41-9985-d39c50d83c73" providerId="ADAL" clId="{B9586FC7-1ADA-4368-AE13-4AF4FF7EC188}" dt="2023-07-08T06:27:28.308" v="4146" actId="21"/>
          <ac:picMkLst>
            <pc:docMk/>
            <pc:sldMk cId="2427652211" sldId="298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6:30:45.702" v="4298" actId="14100"/>
          <ac:cxnSpMkLst>
            <pc:docMk/>
            <pc:sldMk cId="2427652211" sldId="298"/>
            <ac:cxnSpMk id="12" creationId="{EF41D314-5F6D-0E21-DE3D-DF75EB10E2CC}"/>
          </ac:cxnSpMkLst>
        </pc:cxnChg>
        <pc:cxnChg chg="add mod">
          <ac:chgData name="Toby Donaldson" userId="2e6e5431-bb17-4c41-9985-d39c50d83c73" providerId="ADAL" clId="{B9586FC7-1ADA-4368-AE13-4AF4FF7EC188}" dt="2023-07-08T06:30:50.092" v="4299" actId="14100"/>
          <ac:cxnSpMkLst>
            <pc:docMk/>
            <pc:sldMk cId="2427652211" sldId="298"/>
            <ac:cxnSpMk id="15" creationId="{CB1EB7E6-24C9-BCFC-B505-1EF7072D7E63}"/>
          </ac:cxnSpMkLst>
        </pc:cxnChg>
      </pc:sldChg>
      <pc:sldChg chg="add del">
        <pc:chgData name="Toby Donaldson" userId="2e6e5431-bb17-4c41-9985-d39c50d83c73" providerId="ADAL" clId="{B9586FC7-1ADA-4368-AE13-4AF4FF7EC188}" dt="2023-07-08T06:32:37.114" v="4330" actId="2696"/>
        <pc:sldMkLst>
          <pc:docMk/>
          <pc:sldMk cId="2696833133" sldId="299"/>
        </pc:sldMkLst>
      </pc:sldChg>
      <pc:sldChg chg="addSp delSp modSp add mod ord">
        <pc:chgData name="Toby Donaldson" userId="2e6e5431-bb17-4c41-9985-d39c50d83c73" providerId="ADAL" clId="{B9586FC7-1ADA-4368-AE13-4AF4FF7EC188}" dt="2023-07-10T03:29:19.564" v="6565" actId="1076"/>
        <pc:sldMkLst>
          <pc:docMk/>
          <pc:sldMk cId="3352366248" sldId="299"/>
        </pc:sldMkLst>
        <pc:spChg chg="add del mod">
          <ac:chgData name="Toby Donaldson" userId="2e6e5431-bb17-4c41-9985-d39c50d83c73" providerId="ADAL" clId="{B9586FC7-1ADA-4368-AE13-4AF4FF7EC188}" dt="2023-07-10T03:29:16.807" v="6564" actId="21"/>
          <ac:spMkLst>
            <pc:docMk/>
            <pc:sldMk cId="3352366248" sldId="299"/>
            <ac:spMk id="2" creationId="{EE3B0025-E335-D527-F0A4-03BD38F599F9}"/>
          </ac:spMkLst>
        </pc:spChg>
        <pc:spChg chg="mod">
          <ac:chgData name="Toby Donaldson" userId="2e6e5431-bb17-4c41-9985-d39c50d83c73" providerId="ADAL" clId="{B9586FC7-1ADA-4368-AE13-4AF4FF7EC188}" dt="2023-07-08T06:37:35.890" v="4746" actId="20577"/>
          <ac:spMkLst>
            <pc:docMk/>
            <pc:sldMk cId="3352366248" sldId="29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32:48.677" v="4335" actId="20577"/>
          <ac:spMkLst>
            <pc:docMk/>
            <pc:sldMk cId="3352366248" sldId="29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37:22.384" v="4728" actId="207"/>
          <ac:spMkLst>
            <pc:docMk/>
            <pc:sldMk cId="3352366248" sldId="299"/>
            <ac:spMk id="80" creationId="{724FB864-DD5B-95EB-0321-6CE9D95B9F46}"/>
          </ac:spMkLst>
        </pc:spChg>
        <pc:picChg chg="mod">
          <ac:chgData name="Toby Donaldson" userId="2e6e5431-bb17-4c41-9985-d39c50d83c73" providerId="ADAL" clId="{B9586FC7-1ADA-4368-AE13-4AF4FF7EC188}" dt="2023-07-10T03:29:19.564" v="6565" actId="1076"/>
          <ac:picMkLst>
            <pc:docMk/>
            <pc:sldMk cId="3352366248" sldId="299"/>
            <ac:picMk id="19" creationId="{2927A5EE-7C62-6E05-175E-F08EF5CDF1BD}"/>
          </ac:picMkLst>
        </pc:picChg>
      </pc:sldChg>
      <pc:sldChg chg="delSp add mod">
        <pc:chgData name="Toby Donaldson" userId="2e6e5431-bb17-4c41-9985-d39c50d83c73" providerId="ADAL" clId="{B9586FC7-1ADA-4368-AE13-4AF4FF7EC188}" dt="2023-07-08T06:38:03.464" v="4748" actId="21"/>
        <pc:sldMkLst>
          <pc:docMk/>
          <pc:sldMk cId="3508119904" sldId="300"/>
        </pc:sldMkLst>
        <pc:picChg chg="del">
          <ac:chgData name="Toby Donaldson" userId="2e6e5431-bb17-4c41-9985-d39c50d83c73" providerId="ADAL" clId="{B9586FC7-1ADA-4368-AE13-4AF4FF7EC188}" dt="2023-07-08T06:38:03.464" v="4748" actId="21"/>
          <ac:picMkLst>
            <pc:docMk/>
            <pc:sldMk cId="3508119904" sldId="300"/>
            <ac:picMk id="19" creationId="{2927A5EE-7C62-6E05-175E-F08EF5CDF1BD}"/>
          </ac:picMkLst>
        </pc:picChg>
      </pc:sldChg>
      <pc:sldChg chg="delSp modSp add del mod ord">
        <pc:chgData name="Toby Donaldson" userId="2e6e5431-bb17-4c41-9985-d39c50d83c73" providerId="ADAL" clId="{B9586FC7-1ADA-4368-AE13-4AF4FF7EC188}" dt="2023-07-08T06:40:51.519" v="4907" actId="2696"/>
        <pc:sldMkLst>
          <pc:docMk/>
          <pc:sldMk cId="150937907" sldId="301"/>
        </pc:sldMkLst>
        <pc:spChg chg="mod">
          <ac:chgData name="Toby Donaldson" userId="2e6e5431-bb17-4c41-9985-d39c50d83c73" providerId="ADAL" clId="{B9586FC7-1ADA-4368-AE13-4AF4FF7EC188}" dt="2023-07-08T06:39:16.463" v="4892" actId="1076"/>
          <ac:spMkLst>
            <pc:docMk/>
            <pc:sldMk cId="150937907" sldId="301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38:20.678" v="4752" actId="21"/>
          <ac:spMkLst>
            <pc:docMk/>
            <pc:sldMk cId="150937907" sldId="301"/>
            <ac:spMk id="18" creationId="{E990820E-F49F-048D-064F-A206E9A9F8FB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30:05.473" v="6569" actId="20577"/>
        <pc:sldMkLst>
          <pc:docMk/>
          <pc:sldMk cId="805818086" sldId="302"/>
        </pc:sldMkLst>
        <pc:spChg chg="mod">
          <ac:chgData name="Toby Donaldson" userId="2e6e5431-bb17-4c41-9985-d39c50d83c73" providerId="ADAL" clId="{B9586FC7-1ADA-4368-AE13-4AF4FF7EC188}" dt="2023-07-10T03:30:05.473" v="6569" actId="20577"/>
          <ac:spMkLst>
            <pc:docMk/>
            <pc:sldMk cId="805818086" sldId="302"/>
            <ac:spMk id="4" creationId="{A4B87446-AB4E-C7E7-AE0B-D3D92E3AC545}"/>
          </ac:spMkLst>
        </pc:spChg>
        <pc:spChg chg="del">
          <ac:chgData name="Toby Donaldson" userId="2e6e5431-bb17-4c41-9985-d39c50d83c73" providerId="ADAL" clId="{B9586FC7-1ADA-4368-AE13-4AF4FF7EC188}" dt="2023-07-08T06:39:44.507" v="4897" actId="21"/>
          <ac:spMkLst>
            <pc:docMk/>
            <pc:sldMk cId="805818086" sldId="302"/>
            <ac:spMk id="6" creationId="{022159C0-AAD8-3610-BC87-5F01F5AF2707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8" creationId="{FC5DFCC1-8C01-B205-A705-803FD943C8B4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9" creationId="{A670A89F-D18A-3D24-A043-49881C38D32E}"/>
          </ac:spMkLst>
        </pc:spChg>
        <pc:spChg chg="add mod">
          <ac:chgData name="Toby Donaldson" userId="2e6e5431-bb17-4c41-9985-d39c50d83c73" providerId="ADAL" clId="{B9586FC7-1ADA-4368-AE13-4AF4FF7EC188}" dt="2023-07-08T06:40:24.430" v="4906" actId="1076"/>
          <ac:spMkLst>
            <pc:docMk/>
            <pc:sldMk cId="805818086" sldId="302"/>
            <ac:spMk id="11" creationId="{2747B946-D849-BF13-E7DF-D8BD9423280B}"/>
          </ac:spMkLst>
        </pc:spChg>
        <pc:spChg chg="add mod">
          <ac:chgData name="Toby Donaldson" userId="2e6e5431-bb17-4c41-9985-d39c50d83c73" providerId="ADAL" clId="{B9586FC7-1ADA-4368-AE13-4AF4FF7EC188}" dt="2023-07-08T06:40:02.808" v="4901" actId="1076"/>
          <ac:spMkLst>
            <pc:docMk/>
            <pc:sldMk cId="805818086" sldId="302"/>
            <ac:spMk id="14" creationId="{430E3226-CF22-7FB2-C1CA-462785265F49}"/>
          </ac:spMkLst>
        </pc:spChg>
        <pc:cxnChg chg="del">
          <ac:chgData name="Toby Donaldson" userId="2e6e5431-bb17-4c41-9985-d39c50d83c73" providerId="ADAL" clId="{B9586FC7-1ADA-4368-AE13-4AF4FF7EC188}" dt="2023-07-08T06:39:40.971" v="4896" actId="21"/>
          <ac:cxnSpMkLst>
            <pc:docMk/>
            <pc:sldMk cId="805818086" sldId="302"/>
            <ac:cxnSpMk id="12" creationId="{EF41D314-5F6D-0E21-DE3D-DF75EB10E2CC}"/>
          </ac:cxnSpMkLst>
        </pc:cxnChg>
        <pc:cxnChg chg="del">
          <ac:chgData name="Toby Donaldson" userId="2e6e5431-bb17-4c41-9985-d39c50d83c73" providerId="ADAL" clId="{B9586FC7-1ADA-4368-AE13-4AF4FF7EC188}" dt="2023-07-08T06:40:04.429" v="4902" actId="21"/>
          <ac:cxnSpMkLst>
            <pc:docMk/>
            <pc:sldMk cId="805818086" sldId="302"/>
            <ac:cxnSpMk id="15" creationId="{CB1EB7E6-24C9-BCFC-B505-1EF7072D7E63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7:04.662" v="6060" actId="21"/>
        <pc:sldMkLst>
          <pc:docMk/>
          <pc:sldMk cId="2171026343" sldId="303"/>
        </pc:sldMkLst>
        <pc:spChg chg="add mod">
          <ac:chgData name="Toby Donaldson" userId="2e6e5431-bb17-4c41-9985-d39c50d83c73" providerId="ADAL" clId="{B9586FC7-1ADA-4368-AE13-4AF4FF7EC188}" dt="2023-07-08T06:45:41.034" v="5048" actId="20577"/>
          <ac:spMkLst>
            <pc:docMk/>
            <pc:sldMk cId="2171026343" sldId="303"/>
            <ac:spMk id="2" creationId="{B9AC678D-F58E-6EE1-E32D-10203228D345}"/>
          </ac:spMkLst>
        </pc:spChg>
        <pc:spChg chg="add mod">
          <ac:chgData name="Toby Donaldson" userId="2e6e5431-bb17-4c41-9985-d39c50d83c73" providerId="ADAL" clId="{B9586FC7-1ADA-4368-AE13-4AF4FF7EC188}" dt="2023-07-08T06:44:44.592" v="5030" actId="164"/>
          <ac:spMkLst>
            <pc:docMk/>
            <pc:sldMk cId="2171026343" sldId="303"/>
            <ac:spMk id="3" creationId="{EB2A7BA4-903E-D328-7293-1413681ACEE9}"/>
          </ac:spMkLst>
        </pc:spChg>
        <pc:spChg chg="add mod">
          <ac:chgData name="Toby Donaldson" userId="2e6e5431-bb17-4c41-9985-d39c50d83c73" providerId="ADAL" clId="{B9586FC7-1ADA-4368-AE13-4AF4FF7EC188}" dt="2023-07-10T02:47:01.484" v="6059"/>
          <ac:spMkLst>
            <pc:docMk/>
            <pc:sldMk cId="2171026343" sldId="303"/>
            <ac:spMk id="4" creationId="{2E6A1338-2AB0-0626-FCA7-7AA575154A1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6:45:42.382" v="5049" actId="20577"/>
          <ac:spMkLst>
            <pc:docMk/>
            <pc:sldMk cId="2171026343" sldId="303"/>
            <ac:spMk id="7" creationId="{35F3EE7E-2B21-9E82-0926-54821283746D}"/>
          </ac:spMkLst>
        </pc:spChg>
        <pc:spChg chg="add mod">
          <ac:chgData name="Toby Donaldson" userId="2e6e5431-bb17-4c41-9985-d39c50d83c73" providerId="ADAL" clId="{B9586FC7-1ADA-4368-AE13-4AF4FF7EC188}" dt="2023-07-08T06:44:46.717" v="5031" actId="164"/>
          <ac:spMkLst>
            <pc:docMk/>
            <pc:sldMk cId="2171026343" sldId="303"/>
            <ac:spMk id="10" creationId="{98F684C2-D9ED-6111-C4F9-DCDCE39D647D}"/>
          </ac:spMkLst>
        </pc:spChg>
        <pc:spChg chg="add del mod">
          <ac:chgData name="Toby Donaldson" userId="2e6e5431-bb17-4c41-9985-d39c50d83c73" providerId="ADAL" clId="{B9586FC7-1ADA-4368-AE13-4AF4FF7EC188}" dt="2023-07-08T06:43:35.683" v="5007" actId="21"/>
          <ac:spMkLst>
            <pc:docMk/>
            <pc:sldMk cId="2171026343" sldId="303"/>
            <ac:spMk id="11" creationId="{6CF54770-D969-ED41-44F2-08EE3EE07204}"/>
          </ac:spMkLst>
        </pc:spChg>
        <pc:spChg chg="add del mod">
          <ac:chgData name="Toby Donaldson" userId="2e6e5431-bb17-4c41-9985-d39c50d83c73" providerId="ADAL" clId="{B9586FC7-1ADA-4368-AE13-4AF4FF7EC188}" dt="2023-07-08T06:43:31.078" v="5005" actId="21"/>
          <ac:spMkLst>
            <pc:docMk/>
            <pc:sldMk cId="2171026343" sldId="303"/>
            <ac:spMk id="14" creationId="{ABE559ED-9B94-ABE9-1421-48D211189AC6}"/>
          </ac:spMkLst>
        </pc:spChg>
        <pc:spChg chg="del">
          <ac:chgData name="Toby Donaldson" userId="2e6e5431-bb17-4c41-9985-d39c50d83c73" providerId="ADAL" clId="{B9586FC7-1ADA-4368-AE13-4AF4FF7EC188}" dt="2023-07-08T06:42:50.073" v="5001" actId="21"/>
          <ac:spMkLst>
            <pc:docMk/>
            <pc:sldMk cId="2171026343" sldId="30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42:41.225" v="5000" actId="20577"/>
          <ac:spMkLst>
            <pc:docMk/>
            <pc:sldMk cId="2171026343" sldId="30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45:44.417" v="5050" actId="20577"/>
          <ac:spMkLst>
            <pc:docMk/>
            <pc:sldMk cId="2171026343" sldId="303"/>
            <ac:spMk id="20" creationId="{C9F8CFCF-70C3-9147-BB1E-46116AA3649E}"/>
          </ac:spMkLst>
        </pc:spChg>
        <pc:spChg chg="add mod">
          <ac:chgData name="Toby Donaldson" userId="2e6e5431-bb17-4c41-9985-d39c50d83c73" providerId="ADAL" clId="{B9586FC7-1ADA-4368-AE13-4AF4FF7EC188}" dt="2023-07-08T06:44:00.395" v="5017" actId="164"/>
          <ac:spMkLst>
            <pc:docMk/>
            <pc:sldMk cId="2171026343" sldId="303"/>
            <ac:spMk id="21" creationId="{C3D7EB47-6AC6-3267-174B-0747A72F4580}"/>
          </ac:spMkLst>
        </pc:spChg>
        <pc:spChg chg="add del mod">
          <ac:chgData name="Toby Donaldson" userId="2e6e5431-bb17-4c41-9985-d39c50d83c73" providerId="ADAL" clId="{B9586FC7-1ADA-4368-AE13-4AF4FF7EC188}" dt="2023-07-08T06:43:50.901" v="5014" actId="21"/>
          <ac:spMkLst>
            <pc:docMk/>
            <pc:sldMk cId="2171026343" sldId="303"/>
            <ac:spMk id="22" creationId="{E51A2E60-5D49-9080-42BD-E7DF65D760F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24" creationId="{8CC4AB94-06B0-9122-DE2A-4D29CB17BE33}"/>
          </ac:spMkLst>
        </pc:spChg>
        <pc:spChg chg="add del mod">
          <ac:chgData name="Toby Donaldson" userId="2e6e5431-bb17-4c41-9985-d39c50d83c73" providerId="ADAL" clId="{B9586FC7-1ADA-4368-AE13-4AF4FF7EC188}" dt="2023-07-08T06:43:47.837" v="5012" actId="21"/>
          <ac:spMkLst>
            <pc:docMk/>
            <pc:sldMk cId="2171026343" sldId="303"/>
            <ac:spMk id="25" creationId="{E41B8600-9B61-A0FC-CCCA-036994288FDA}"/>
          </ac:spMkLst>
        </pc:spChg>
        <pc:spChg chg="add del mod">
          <ac:chgData name="Toby Donaldson" userId="2e6e5431-bb17-4c41-9985-d39c50d83c73" providerId="ADAL" clId="{B9586FC7-1ADA-4368-AE13-4AF4FF7EC188}" dt="2023-07-08T06:43:48.999" v="5013" actId="21"/>
          <ac:spMkLst>
            <pc:docMk/>
            <pc:sldMk cId="2171026343" sldId="303"/>
            <ac:spMk id="26" creationId="{E0F6705C-4785-9E29-0AC6-1D76452CEEA3}"/>
          </ac:spMkLst>
        </pc:spChg>
        <pc:spChg chg="add del mod">
          <ac:chgData name="Toby Donaldson" userId="2e6e5431-bb17-4c41-9985-d39c50d83c73" providerId="ADAL" clId="{B9586FC7-1ADA-4368-AE13-4AF4FF7EC188}" dt="2023-07-08T06:43:55.912" v="5016"/>
          <ac:spMkLst>
            <pc:docMk/>
            <pc:sldMk cId="2171026343" sldId="303"/>
            <ac:spMk id="30" creationId="{AE0D57C4-CFFF-80A9-D8D0-0D3D0EEC29E3}"/>
          </ac:spMkLst>
        </pc:spChg>
        <pc:spChg chg="mod">
          <ac:chgData name="Toby Donaldson" userId="2e6e5431-bb17-4c41-9985-d39c50d83c73" providerId="ADAL" clId="{B9586FC7-1ADA-4368-AE13-4AF4FF7EC188}" dt="2023-07-08T06:45:45.781" v="5051" actId="20577"/>
          <ac:spMkLst>
            <pc:docMk/>
            <pc:sldMk cId="2171026343" sldId="303"/>
            <ac:spMk id="33" creationId="{13B606AB-101D-7D91-A40A-F0B564F6963E}"/>
          </ac:spMkLst>
        </pc:spChg>
        <pc:spChg chg="mod">
          <ac:chgData name="Toby Donaldson" userId="2e6e5431-bb17-4c41-9985-d39c50d83c73" providerId="ADAL" clId="{B9586FC7-1ADA-4368-AE13-4AF4FF7EC188}" dt="2023-07-08T06:44:03.885" v="5018"/>
          <ac:spMkLst>
            <pc:docMk/>
            <pc:sldMk cId="2171026343" sldId="303"/>
            <ac:spMk id="35" creationId="{388ED787-62A3-C628-6A3F-FD386DE3B3AB}"/>
          </ac:spMkLst>
        </pc:spChg>
        <pc:spChg chg="mod">
          <ac:chgData name="Toby Donaldson" userId="2e6e5431-bb17-4c41-9985-d39c50d83c73" providerId="ADAL" clId="{B9586FC7-1ADA-4368-AE13-4AF4FF7EC188}" dt="2023-07-08T06:45:47.170" v="5052" actId="20577"/>
          <ac:spMkLst>
            <pc:docMk/>
            <pc:sldMk cId="2171026343" sldId="303"/>
            <ac:spMk id="38" creationId="{12B12957-0765-4956-7BF3-643EDA7F5BFF}"/>
          </ac:spMkLst>
        </pc:spChg>
        <pc:spChg chg="mod">
          <ac:chgData name="Toby Donaldson" userId="2e6e5431-bb17-4c41-9985-d39c50d83c73" providerId="ADAL" clId="{B9586FC7-1ADA-4368-AE13-4AF4FF7EC188}" dt="2023-07-08T06:44:14.902" v="5021"/>
          <ac:spMkLst>
            <pc:docMk/>
            <pc:sldMk cId="2171026343" sldId="303"/>
            <ac:spMk id="39" creationId="{FC082445-408B-3DB3-6A17-1ED0BC8C87E6}"/>
          </ac:spMkLst>
        </pc:spChg>
        <pc:spChg chg="mod">
          <ac:chgData name="Toby Donaldson" userId="2e6e5431-bb17-4c41-9985-d39c50d83c73" providerId="ADAL" clId="{B9586FC7-1ADA-4368-AE13-4AF4FF7EC188}" dt="2023-07-08T06:47:25.663" v="5070" actId="20577"/>
          <ac:spMkLst>
            <pc:docMk/>
            <pc:sldMk cId="2171026343" sldId="303"/>
            <ac:spMk id="46" creationId="{67CC4BD2-1636-E29E-294B-1C5563274913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47" creationId="{697C03AA-7C25-F640-8F5A-D9D7B7E5562C}"/>
          </ac:spMkLst>
        </pc:spChg>
        <pc:spChg chg="mod">
          <ac:chgData name="Toby Donaldson" userId="2e6e5431-bb17-4c41-9985-d39c50d83c73" providerId="ADAL" clId="{B9586FC7-1ADA-4368-AE13-4AF4FF7EC188}" dt="2023-07-08T06:47:31.977" v="5073" actId="20577"/>
          <ac:spMkLst>
            <pc:docMk/>
            <pc:sldMk cId="2171026343" sldId="303"/>
            <ac:spMk id="50" creationId="{5C1A1CBD-860D-75DA-14D5-C6BA506F5729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1" creationId="{9F2FC1E1-1217-D711-6AE6-C552BB075836}"/>
          </ac:spMkLst>
        </pc:spChg>
        <pc:spChg chg="mod">
          <ac:chgData name="Toby Donaldson" userId="2e6e5431-bb17-4c41-9985-d39c50d83c73" providerId="ADAL" clId="{B9586FC7-1ADA-4368-AE13-4AF4FF7EC188}" dt="2023-07-08T06:47:41.424" v="5077" actId="20577"/>
          <ac:spMkLst>
            <pc:docMk/>
            <pc:sldMk cId="2171026343" sldId="303"/>
            <ac:spMk id="55" creationId="{D668D74D-53DE-4607-2DE6-70B43230FBDE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6" creationId="{27A36F46-E240-D16D-3535-7DD8C922D153}"/>
          </ac:spMkLst>
        </pc:spChg>
        <pc:spChg chg="mod">
          <ac:chgData name="Toby Donaldson" userId="2e6e5431-bb17-4c41-9985-d39c50d83c73" providerId="ADAL" clId="{B9586FC7-1ADA-4368-AE13-4AF4FF7EC188}" dt="2023-07-08T06:47:49.776" v="5079" actId="20577"/>
          <ac:spMkLst>
            <pc:docMk/>
            <pc:sldMk cId="2171026343" sldId="303"/>
            <ac:spMk id="58" creationId="{16D751ED-924E-BD65-0D2E-18B43C3A1EF6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9" creationId="{819D6657-5F88-244E-8AB5-F7D58876D02D}"/>
          </ac:spMkLst>
        </pc:spChg>
        <pc:spChg chg="mod">
          <ac:chgData name="Toby Donaldson" userId="2e6e5431-bb17-4c41-9985-d39c50d83c73" providerId="ADAL" clId="{B9586FC7-1ADA-4368-AE13-4AF4FF7EC188}" dt="2023-07-08T06:47:24.083" v="5069" actId="20577"/>
          <ac:spMkLst>
            <pc:docMk/>
            <pc:sldMk cId="2171026343" sldId="303"/>
            <ac:spMk id="62" creationId="{BB3DD6D7-EC4A-2CC4-72B2-824E36C33F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78" creationId="{AE7E25B9-7392-C034-BBD6-95C64A8EDFF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6:47:30.420" v="5072" actId="20577"/>
          <ac:spMkLst>
            <pc:docMk/>
            <pc:sldMk cId="2171026343" sldId="303"/>
            <ac:spMk id="92" creationId="{445F5845-4D65-2027-6738-EA62E9E8493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99" creationId="{F3EF58A5-69A2-AFD7-D237-4B6B20B498A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47:45.463" v="5078" actId="20577"/>
          <ac:spMkLst>
            <pc:docMk/>
            <pc:sldMk cId="2171026343" sldId="303"/>
            <ac:spMk id="109" creationId="{FD15A6D6-A62F-4924-4980-D36F451A7110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110" creationId="{DC39EFC9-CB3F-DA30-1106-87ABD4704A8A}"/>
          </ac:spMkLst>
        </pc:spChg>
        <pc:spChg chg="mod">
          <ac:chgData name="Toby Donaldson" userId="2e6e5431-bb17-4c41-9985-d39c50d83c73" providerId="ADAL" clId="{B9586FC7-1ADA-4368-AE13-4AF4FF7EC188}" dt="2023-07-08T06:47:21.909" v="5068" actId="20577"/>
          <ac:spMkLst>
            <pc:docMk/>
            <pc:sldMk cId="2171026343" sldId="303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4" creationId="{06BEA418-2241-B83E-3E52-4CC16F6EBC4D}"/>
          </ac:spMkLst>
        </pc:spChg>
        <pc:spChg chg="mod">
          <ac:chgData name="Toby Donaldson" userId="2e6e5431-bb17-4c41-9985-d39c50d83c73" providerId="ADAL" clId="{B9586FC7-1ADA-4368-AE13-4AF4FF7EC188}" dt="2023-07-08T06:47:28.751" v="5071" actId="20577"/>
          <ac:spMkLst>
            <pc:docMk/>
            <pc:sldMk cId="2171026343" sldId="303"/>
            <ac:spMk id="116" creationId="{EB1E8A50-F221-EB09-09C6-A53EB928D587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7" creationId="{3A283294-EF4A-1869-F106-AEB9D4B47545}"/>
          </ac:spMkLst>
        </pc:spChg>
        <pc:spChg chg="del mod">
          <ac:chgData name="Toby Donaldson" userId="2e6e5431-bb17-4c41-9985-d39c50d83c73" providerId="ADAL" clId="{B9586FC7-1ADA-4368-AE13-4AF4FF7EC188}" dt="2023-07-10T02:46:56.799" v="6058" actId="21"/>
          <ac:spMkLst>
            <pc:docMk/>
            <pc:sldMk cId="2171026343" sldId="303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47:20.446" v="5067" actId="20577"/>
          <ac:spMkLst>
            <pc:docMk/>
            <pc:sldMk cId="2171026343" sldId="303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46:59.756" v="5065"/>
          <ac:spMkLst>
            <pc:docMk/>
            <pc:sldMk cId="2171026343" sldId="303"/>
            <ac:spMk id="122" creationId="{E089CBBD-A39E-7E03-44EF-BAC5F46D52A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7" creationId="{82D0379B-2E85-F24A-D8F0-441E38C8893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8" creationId="{6F7C7287-0B80-8C1B-0227-592BC6ACEAD9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9" creationId="{3DE72EE6-68AF-B7D0-F3EB-BD7936D8E3B0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30" creationId="{22EF95E8-7BD6-E580-02E4-5756296DF94D}"/>
          </ac:spMkLst>
        </pc:spChg>
        <pc:spChg chg="add mod">
          <ac:chgData name="Toby Donaldson" userId="2e6e5431-bb17-4c41-9985-d39c50d83c73" providerId="ADAL" clId="{B9586FC7-1ADA-4368-AE13-4AF4FF7EC188}" dt="2023-07-08T06:50:38.226" v="5108" actId="1076"/>
          <ac:spMkLst>
            <pc:docMk/>
            <pc:sldMk cId="2171026343" sldId="303"/>
            <ac:spMk id="131" creationId="{9704D99E-6F10-18F6-96C2-764A7FCCD498}"/>
          </ac:spMkLst>
        </pc:spChg>
        <pc:spChg chg="add mod">
          <ac:chgData name="Toby Donaldson" userId="2e6e5431-bb17-4c41-9985-d39c50d83c73" providerId="ADAL" clId="{B9586FC7-1ADA-4368-AE13-4AF4FF7EC188}" dt="2023-07-08T06:50:49.983" v="5111" actId="20577"/>
          <ac:spMkLst>
            <pc:docMk/>
            <pc:sldMk cId="2171026343" sldId="303"/>
            <ac:spMk id="132" creationId="{CA5D131F-AB98-79D7-7FDC-988AE7FB2FB4}"/>
          </ac:spMkLst>
        </pc:spChg>
        <pc:spChg chg="add mod">
          <ac:chgData name="Toby Donaldson" userId="2e6e5431-bb17-4c41-9985-d39c50d83c73" providerId="ADAL" clId="{B9586FC7-1ADA-4368-AE13-4AF4FF7EC188}" dt="2023-07-08T06:51:18.920" v="5119" actId="1076"/>
          <ac:spMkLst>
            <pc:docMk/>
            <pc:sldMk cId="2171026343" sldId="303"/>
            <ac:spMk id="133" creationId="{A4DE8791-565E-0739-8374-7EE9898ADE37}"/>
          </ac:spMkLst>
        </pc:spChg>
        <pc:spChg chg="add mod">
          <ac:chgData name="Toby Donaldson" userId="2e6e5431-bb17-4c41-9985-d39c50d83c73" providerId="ADAL" clId="{B9586FC7-1ADA-4368-AE13-4AF4FF7EC188}" dt="2023-07-08T06:51:13.951" v="5118" actId="20577"/>
          <ac:spMkLst>
            <pc:docMk/>
            <pc:sldMk cId="2171026343" sldId="303"/>
            <ac:spMk id="134" creationId="{08C8170A-6C93-0B54-5417-AA6157C69F64}"/>
          </ac:spMkLst>
        </pc:spChg>
        <pc:spChg chg="add del mod">
          <ac:chgData name="Toby Donaldson" userId="2e6e5431-bb17-4c41-9985-d39c50d83c73" providerId="ADAL" clId="{B9586FC7-1ADA-4368-AE13-4AF4FF7EC188}" dt="2023-07-10T02:47:04.662" v="6060" actId="21"/>
          <ac:spMkLst>
            <pc:docMk/>
            <pc:sldMk cId="2171026343" sldId="303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42:34.508" v="4997" actId="21"/>
          <ac:grpSpMkLst>
            <pc:docMk/>
            <pc:sldMk cId="2171026343" sldId="303"/>
            <ac:grpSpMk id="12" creationId="{5BD7523B-7FE6-A1B1-66E1-B9872FCDE3A7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1" creationId="{99C4769F-786F-C960-0FDD-3CC0812DF785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2" creationId="{122D4265-CECD-A42C-8FCE-847A6C3757C3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7" creationId="{E4C4AE8B-9BC7-E26F-BA18-92CE3813FE5D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3" creationId="{81B7881E-52F7-AFEA-BC98-9828B626F466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4" creationId="{DED803E9-8803-4AC4-BDE0-18FC5D7CDE44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5" creationId="{87350767-A8F3-8DDF-3FDD-C604C3F811ED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9" creationId="{67566A7E-EF1A-39CB-B780-AA608AEE8910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4" creationId="{58D5CE9B-606E-DF8B-C802-E08584D2AAE9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7" creationId="{2BAFFB55-D760-5824-002F-0A7026AE2E53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61" creationId="{3B499F6D-07E6-A1DB-E3B1-70B216811415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91" creationId="{7B2D82DB-1A74-738A-6C18-6E8F4B22A7B1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100" creationId="{AF5CC5A4-47E4-676F-4A69-67D995E54FD6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2" creationId="{080C340F-0CE6-7C19-5891-8E6C6144337B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5" creationId="{0D68EC3D-068D-9742-1B4F-E7F317A7DA79}"/>
          </ac:grpSpMkLst>
        </pc:grpChg>
        <pc:grpChg chg="add mod">
          <ac:chgData name="Toby Donaldson" userId="2e6e5431-bb17-4c41-9985-d39c50d83c73" providerId="ADAL" clId="{B9586FC7-1ADA-4368-AE13-4AF4FF7EC188}" dt="2023-07-08T06:48:52.852" v="5091" actId="1076"/>
          <ac:grpSpMkLst>
            <pc:docMk/>
            <pc:sldMk cId="2171026343" sldId="303"/>
            <ac:grpSpMk id="120" creationId="{0704D39D-AF02-B830-39A4-04681D0C9D5B}"/>
          </ac:grpSpMkLst>
        </pc:grpChg>
        <pc:grpChg chg="add mod">
          <ac:chgData name="Toby Donaldson" userId="2e6e5431-bb17-4c41-9985-d39c50d83c73" providerId="ADAL" clId="{B9586FC7-1ADA-4368-AE13-4AF4FF7EC188}" dt="2023-07-08T06:48:48.198" v="5090" actId="1076"/>
          <ac:grpSpMkLst>
            <pc:docMk/>
            <pc:sldMk cId="2171026343" sldId="303"/>
            <ac:grpSpMk id="123" creationId="{560C248D-ECC5-4C98-FBAC-D0D3487D0C03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4" creationId="{1C175735-44EE-B4BB-3B2C-8AC058622E76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5" creationId="{55DB4E8D-1270-2B61-3E94-7CFA490F28EE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6" creationId="{FEFD0F80-68C2-7DED-CA82-623CC4285CC9}"/>
          </ac:grpSpMkLst>
        </pc:grp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" creationId="{DFD6C6B7-53BF-874A-5CE6-61353EAB702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" creationId="{AFE37224-2E1E-76C6-1B56-1E4E6704B89C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15" creationId="{0936DA12-87C3-C4CE-4802-7E6199B03A4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6" creationId="{1D71CAC4-D3A1-166F-DE3D-0B5D9733C5DE}"/>
          </ac:cxnSpMkLst>
        </pc:cxnChg>
        <pc:cxnChg chg="add del mod">
          <ac:chgData name="Toby Donaldson" userId="2e6e5431-bb17-4c41-9985-d39c50d83c73" providerId="ADAL" clId="{B9586FC7-1ADA-4368-AE13-4AF4FF7EC188}" dt="2023-07-08T06:43:32.484" v="5006" actId="21"/>
          <ac:cxnSpMkLst>
            <pc:docMk/>
            <pc:sldMk cId="2171026343" sldId="303"/>
            <ac:cxnSpMk id="19" creationId="{2A2FD1DA-8A61-36AB-5F15-13A49E2DADC0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23" creationId="{B39A1351-BD5B-7396-A8F0-7E6B804868AC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7" creationId="{F6C60285-FE5A-D576-CE11-B8000EC16D06}"/>
          </ac:cxnSpMkLst>
        </pc:cxnChg>
        <pc:cxnChg chg="add del mod">
          <ac:chgData name="Toby Donaldson" userId="2e6e5431-bb17-4c41-9985-d39c50d83c73" providerId="ADAL" clId="{B9586FC7-1ADA-4368-AE13-4AF4FF7EC188}" dt="2023-07-08T06:43:47.837" v="5012" actId="21"/>
          <ac:cxnSpMkLst>
            <pc:docMk/>
            <pc:sldMk cId="2171026343" sldId="303"/>
            <ac:cxnSpMk id="28" creationId="{075C03D0-7149-9501-9603-F31C2C08CEB4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9" creationId="{644B202B-1F59-6A12-6333-EC2AD0DC58AA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40" creationId="{D25B96B9-A98A-DD76-FD7B-3A2D46C08410}"/>
          </ac:cxnSpMkLst>
        </pc:cxnChg>
        <pc:cxnChg chg="add del mod">
          <ac:chgData name="Toby Donaldson" userId="2e6e5431-bb17-4c41-9985-d39c50d83c73" providerId="ADAL" clId="{B9586FC7-1ADA-4368-AE13-4AF4FF7EC188}" dt="2023-07-08T06:46:23.996" v="5058" actId="21"/>
          <ac:cxnSpMkLst>
            <pc:docMk/>
            <pc:sldMk cId="2171026343" sldId="303"/>
            <ac:cxnSpMk id="48" creationId="{0D52497B-C3C8-412D-2443-0F0358E006A4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2" creationId="{3DB7569D-C596-FA82-7726-3412FD9AC8B9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3" creationId="{C9124754-6339-1238-BB65-BEA7332EFE2C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60" creationId="{2DBB0203-50D5-400A-C54D-15C9A7F77C2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79" creationId="{83D62508-6A08-BB09-566E-D8FDEFC8C30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111" creationId="{68451425-5986-5F3B-2B0D-BCF1747DB67E}"/>
          </ac:cxnSpMkLst>
        </pc:cxnChg>
        <pc:cxnChg chg="add mod">
          <ac:chgData name="Toby Donaldson" userId="2e6e5431-bb17-4c41-9985-d39c50d83c73" providerId="ADAL" clId="{B9586FC7-1ADA-4368-AE13-4AF4FF7EC188}" dt="2023-07-08T06:48:27.005" v="5086" actId="164"/>
          <ac:cxnSpMkLst>
            <pc:docMk/>
            <pc:sldMk cId="2171026343" sldId="303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6:52.605" v="6057" actId="1076"/>
        <pc:sldMkLst>
          <pc:docMk/>
          <pc:sldMk cId="4271425619" sldId="304"/>
        </pc:sldMkLst>
        <pc:spChg chg="mod">
          <ac:chgData name="Toby Donaldson" userId="2e6e5431-bb17-4c41-9985-d39c50d83c73" providerId="ADAL" clId="{B9586FC7-1ADA-4368-AE13-4AF4FF7EC188}" dt="2023-07-10T02:46:46.409" v="6056" actId="14100"/>
          <ac:spMkLst>
            <pc:docMk/>
            <pc:sldMk cId="4271425619" sldId="304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7" creationId="{82D0379B-2E85-F24A-D8F0-441E38C8893B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0" creationId="{22EF95E8-7BD6-E580-02E4-5756296DF94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1" creationId="{9704D99E-6F10-18F6-96C2-764A7FCCD498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4" creationId="{08C8170A-6C93-0B54-5417-AA6157C69F64}"/>
          </ac:spMkLst>
        </pc:spChg>
        <pc:grpChg chg="del">
          <ac:chgData name="Toby Donaldson" userId="2e6e5431-bb17-4c41-9985-d39c50d83c73" providerId="ADAL" clId="{B9586FC7-1ADA-4368-AE13-4AF4FF7EC188}" dt="2023-07-08T06:51:47.823" v="5122" actId="21"/>
          <ac:grpSpMkLst>
            <pc:docMk/>
            <pc:sldMk cId="4271425619" sldId="304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5" creationId="{55DB4E8D-1270-2B61-3E94-7CFA490F28EE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6" creationId="{FEFD0F80-68C2-7DED-CA82-623CC4285CC9}"/>
          </ac:grpSpMkLst>
        </pc:grpChg>
        <pc:picChg chg="add mod">
          <ac:chgData name="Toby Donaldson" userId="2e6e5431-bb17-4c41-9985-d39c50d83c73" providerId="ADAL" clId="{B9586FC7-1ADA-4368-AE13-4AF4FF7EC188}" dt="2023-07-10T02:46:52.605" v="6057" actId="1076"/>
          <ac:picMkLst>
            <pc:docMk/>
            <pc:sldMk cId="4271425619" sldId="304"/>
            <ac:picMk id="4" creationId="{528745F5-B5AC-54F1-7C99-0A51B5333790}"/>
          </ac:picMkLst>
        </pc:pic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15" creationId="{0936DA12-87C3-C4CE-4802-7E6199B03A4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40" creationId="{D25B96B9-A98A-DD76-FD7B-3A2D46C08410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60" creationId="{2DBB0203-50D5-400A-C54D-15C9A7F77C23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79" creationId="{83D62508-6A08-BB09-566E-D8FDEFC8C305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1" creationId="{68451425-5986-5F3B-2B0D-BCF1747DB67E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8:00.939" v="6068" actId="20577"/>
        <pc:sldMkLst>
          <pc:docMk/>
          <pc:sldMk cId="4056393340" sldId="305"/>
        </pc:sldMkLst>
        <pc:spChg chg="add mod">
          <ac:chgData name="Toby Donaldson" userId="2e6e5431-bb17-4c41-9985-d39c50d83c73" providerId="ADAL" clId="{B9586FC7-1ADA-4368-AE13-4AF4FF7EC188}" dt="2023-07-10T02:47:48.741" v="6066"/>
          <ac:spMkLst>
            <pc:docMk/>
            <pc:sldMk cId="4056393340" sldId="305"/>
            <ac:spMk id="2" creationId="{CC6B73DE-C1DC-651E-8F09-D16DD869CC32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9" creationId="{E1D0656D-A7C1-6F62-55B6-E93B392813FD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1" creationId="{2597184C-CAAF-491C-452D-1B0593551AFB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2" creationId="{BE4E2200-E9D2-8969-6441-2AED0DA1E8B0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3" creationId="{5D2902FB-DA26-B00E-DE0F-F4D5EDE4473D}"/>
          </ac:spMkLst>
        </pc:spChg>
        <pc:spChg chg="mod">
          <ac:chgData name="Toby Donaldson" userId="2e6e5431-bb17-4c41-9985-d39c50d83c73" providerId="ADAL" clId="{B9586FC7-1ADA-4368-AE13-4AF4FF7EC188}" dt="2023-07-08T06:54:48.674" v="5251" actId="20577"/>
          <ac:spMkLst>
            <pc:docMk/>
            <pc:sldMk cId="4056393340" sldId="305"/>
            <ac:spMk id="16" creationId="{0D7A59AF-B749-7820-ED87-72DDEC4489E0}"/>
          </ac:spMkLst>
        </pc:spChg>
        <pc:spChg chg="mod">
          <ac:chgData name="Toby Donaldson" userId="2e6e5431-bb17-4c41-9985-d39c50d83c73" providerId="ADAL" clId="{B9586FC7-1ADA-4368-AE13-4AF4FF7EC188}" dt="2023-07-08T06:54:22.778" v="5245"/>
          <ac:spMkLst>
            <pc:docMk/>
            <pc:sldMk cId="4056393340" sldId="305"/>
            <ac:spMk id="17" creationId="{4BC25A49-B118-4E12-6558-8DBA95656D2D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3" creationId="{36D15025-E0D9-E756-C2DC-8A26D80C3817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4" creationId="{AEE5C1CA-B791-33BA-51F1-B0DF94C87F8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6" creationId="{CD36617D-A7CE-9D13-0E0D-2D194CFE54A9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8" creationId="{E3CD9571-AD7B-F053-FF89-BC00DA60227B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36" creationId="{432F4273-AA2A-73F2-9D14-A64A89AE527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41" creationId="{13FA525D-7CF5-0063-0C4A-5DEE9937AFF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3" creationId="{4669E7FB-D033-B3AF-822A-428EB0439DB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4" creationId="{573BCAE5-B074-9DF1-7866-8F0531DED343}"/>
          </ac:spMkLst>
        </pc:spChg>
        <pc:spChg chg="mod">
          <ac:chgData name="Toby Donaldson" userId="2e6e5431-bb17-4c41-9985-d39c50d83c73" providerId="ADAL" clId="{B9586FC7-1ADA-4368-AE13-4AF4FF7EC188}" dt="2023-07-08T06:56:33.280" v="5267" actId="20577"/>
          <ac:spMkLst>
            <pc:docMk/>
            <pc:sldMk cId="4056393340" sldId="305"/>
            <ac:spMk id="67" creationId="{E2DFA4C8-DF8D-87B1-10A8-857664480D92}"/>
          </ac:spMkLst>
        </pc:spChg>
        <pc:spChg chg="mod">
          <ac:chgData name="Toby Donaldson" userId="2e6e5431-bb17-4c41-9985-d39c50d83c73" providerId="ADAL" clId="{B9586FC7-1ADA-4368-AE13-4AF4FF7EC188}" dt="2023-07-08T06:56:00.808" v="5261"/>
          <ac:spMkLst>
            <pc:docMk/>
            <pc:sldMk cId="4056393340" sldId="305"/>
            <ac:spMk id="68" creationId="{1414BB4F-AA60-04C2-582C-34D90DE2110F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2" creationId="{6C48799E-25B5-81EB-FDFC-353A40BC75CA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3" creationId="{3F3B4939-2F29-D3E6-57B7-8218231624E2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5" creationId="{5F81D068-00D8-1BC6-3C88-49EFA7F41768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6" creationId="{25CB7E53-E454-5E45-F73B-F75C6DBBFA8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0" creationId="{B757F570-3C2C-7EFC-B5B5-5ED6E34A9D2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1" creationId="{784C26C8-AD53-EC8A-468B-658BD0D4B4E7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4" creationId="{D2B26695-F8DB-6D69-D890-F5F753C4396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5" creationId="{A745EA4E-8BF1-1102-1B7C-9C7A2D5F4DF1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8" creationId="{264799BA-5576-6806-8315-DDD8C2FA3F0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9" creationId="{8DD4B5A0-C919-C405-E149-07F00B541091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4" creationId="{6C5C646B-6006-258C-6E1B-750599A944F2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5" creationId="{9E0FC0CD-FCFB-95F7-7D37-78F5ADFC961D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98" creationId="{03FBDE5E-F0CB-2218-C2A3-091343754680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101" creationId="{413DA92E-658B-938F-DF24-F80D153D37C0}"/>
          </ac:spMkLst>
        </pc:spChg>
        <pc:spChg chg="mod">
          <ac:chgData name="Toby Donaldson" userId="2e6e5431-bb17-4c41-9985-d39c50d83c73" providerId="ADAL" clId="{B9586FC7-1ADA-4368-AE13-4AF4FF7EC188}" dt="2023-07-08T06:53:45.022" v="5236" actId="20577"/>
          <ac:spMkLst>
            <pc:docMk/>
            <pc:sldMk cId="4056393340" sldId="305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53:49.492" v="5237" actId="20577"/>
          <ac:spMkLst>
            <pc:docMk/>
            <pc:sldMk cId="4056393340" sldId="305"/>
            <ac:spMk id="116" creationId="{EB1E8A50-F221-EB09-09C6-A53EB928D587}"/>
          </ac:spMkLst>
        </pc:spChg>
        <pc:spChg chg="del mod">
          <ac:chgData name="Toby Donaldson" userId="2e6e5431-bb17-4c41-9985-d39c50d83c73" providerId="ADAL" clId="{B9586FC7-1ADA-4368-AE13-4AF4FF7EC188}" dt="2023-07-10T02:47:41.480" v="6065" actId="21"/>
          <ac:spMkLst>
            <pc:docMk/>
            <pc:sldMk cId="4056393340" sldId="305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53:37.807" v="5234" actId="20577"/>
          <ac:spMkLst>
            <pc:docMk/>
            <pc:sldMk cId="4056393340" sldId="305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27" creationId="{82D0379B-2E85-F24A-D8F0-441E38C8893B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0" creationId="{22EF95E8-7BD6-E580-02E4-5756296DF94D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31" creationId="{9704D99E-6F10-18F6-96C2-764A7FCCD498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4" creationId="{08C8170A-6C93-0B54-5417-AA6157C69F64}"/>
          </ac:spMkLst>
        </pc:spChg>
        <pc:spChg chg="mod">
          <ac:chgData name="Toby Donaldson" userId="2e6e5431-bb17-4c41-9985-d39c50d83c73" providerId="ADAL" clId="{B9586FC7-1ADA-4368-AE13-4AF4FF7EC188}" dt="2023-07-10T02:48:00.939" v="6068" actId="20577"/>
          <ac:spMkLst>
            <pc:docMk/>
            <pc:sldMk cId="4056393340" sldId="305"/>
            <ac:spMk id="135" creationId="{ED6188A9-D028-8C48-2043-A5B4BC18986D}"/>
          </ac:spMkLst>
        </pc:spChg>
        <pc:grpChg chg="add del mod">
          <ac:chgData name="Toby Donaldson" userId="2e6e5431-bb17-4c41-9985-d39c50d83c73" providerId="ADAL" clId="{B9586FC7-1ADA-4368-AE13-4AF4FF7EC188}" dt="2023-07-08T06:54:16.967" v="5244" actId="165"/>
          <ac:grpSpMkLst>
            <pc:docMk/>
            <pc:sldMk cId="4056393340" sldId="305"/>
            <ac:grpSpMk id="4" creationId="{0EEADD40-4F15-30D8-ADDA-DA7B57105653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5" creationId="{A7DBB940-2646-7FB9-73A7-634A39F833B0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6" creationId="{4817A373-E017-83D8-076C-10A8889F293A}"/>
          </ac:grpSpMkLst>
        </pc:grpChg>
        <pc:grpChg chg="add mod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14" creationId="{C26EFF84-4AD4-CEB5-E584-DE0AEED9E3D0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25" creationId="{D1E8811A-FEAD-CA8A-D210-C601F676A45F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30" creationId="{B6B664C6-9FE7-3CD5-D2FB-A77B6B3F2F15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48" creationId="{E911970D-F71A-A1B6-8048-4119A19EF596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66" creationId="{93412837-366A-A944-4AEA-5B52139D4FFD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4" creationId="{D688C79E-BE0D-3B52-A2F6-7A7D19292F12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7" creationId="{E7B14394-8997-4D34-5846-8417B4FC17AE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3" creationId="{6698A5A1-A9A3-B3CE-5674-92F7701B017B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7" creationId="{9102E58D-1FD4-F022-B952-4C31B3FA8B6D}"/>
          </ac:grpSpMkLst>
        </pc:grpChg>
        <pc:grpChg chg="add del mod">
          <ac:chgData name="Toby Donaldson" userId="2e6e5431-bb17-4c41-9985-d39c50d83c73" providerId="ADAL" clId="{B9586FC7-1ADA-4368-AE13-4AF4FF7EC188}" dt="2023-07-08T06:57:19.773" v="5279"/>
          <ac:grpSpMkLst>
            <pc:docMk/>
            <pc:sldMk cId="4056393340" sldId="305"/>
            <ac:grpSpMk id="93" creationId="{F3DEBA9F-4AA9-8296-1563-2A41AA509441}"/>
          </ac:grpSpMkLst>
        </pc:grpChg>
        <pc:grpChg chg="add mod">
          <ac:chgData name="Toby Donaldson" userId="2e6e5431-bb17-4c41-9985-d39c50d83c73" providerId="ADAL" clId="{B9586FC7-1ADA-4368-AE13-4AF4FF7EC188}" dt="2023-07-08T06:57:50.234" v="5285" actId="1076"/>
          <ac:grpSpMkLst>
            <pc:docMk/>
            <pc:sldMk cId="4056393340" sldId="305"/>
            <ac:grpSpMk id="97" creationId="{087C63B9-801F-6F59-83F1-A2BD3C0551F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5" creationId="{60A53A5D-7510-047F-6DB1-D19E8D71139F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6" creationId="{CC8FDAB3-4124-351D-E74E-F9A7F01E0395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7" creationId="{7E3E08A4-5EC3-7A31-35B6-1685E92AEE0C}"/>
          </ac:grpSpMkLst>
        </pc:grpChg>
        <pc:grpChg chg="add 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08" creationId="{952032F3-0576-91A7-CEED-C1EC321F2120}"/>
          </ac:grpSpMkLst>
        </pc:grpChg>
        <pc:grpChg chg="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5" creationId="{55DB4E8D-1270-2B61-3E94-7CFA490F28EE}"/>
          </ac:grpSpMkLst>
        </pc:grpChg>
        <pc:grpChg chg="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26" creationId="{FEFD0F80-68C2-7DED-CA82-623CC4285CC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6" creationId="{AF5155D9-8D58-BE15-E543-C64AC7A6F65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7" creationId="{38B7DF50-CE3C-3598-96EA-A88EBB3AA24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8" creationId="{85848F49-9A9E-519F-4BFC-534EDB48F9D1}"/>
          </ac:grpSpMkLst>
        </pc:grpChg>
        <pc:cxnChg chg="mod topLvl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5" creationId="{0936DA12-87C3-C4CE-4802-7E6199B03A4A}"/>
          </ac:cxnSpMkLst>
        </pc:cxnChg>
        <pc:cxnChg chg="add mod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40" creationId="{D25B96B9-A98A-DD76-FD7B-3A2D46C08410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60" creationId="{2DBB0203-50D5-400A-C54D-15C9A7F77C23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5" creationId="{ABCCF08D-F0B5-6E8F-B917-430C37B2E617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79" creationId="{83D62508-6A08-BB09-566E-D8FDEFC8C305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2" creationId="{7D30CD2D-A545-3E36-AE49-3B0CA195478D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6" creationId="{6558D128-D225-B20A-B449-A8DFEF6C9271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90" creationId="{7A502650-161C-98A1-9B3C-3DD5B8010FCA}"/>
          </ac:cxnSpMkLst>
        </pc:cxnChg>
        <pc:cxnChg chg="add del mod">
          <ac:chgData name="Toby Donaldson" userId="2e6e5431-bb17-4c41-9985-d39c50d83c73" providerId="ADAL" clId="{B9586FC7-1ADA-4368-AE13-4AF4FF7EC188}" dt="2023-07-08T06:57:19.773" v="5279"/>
          <ac:cxnSpMkLst>
            <pc:docMk/>
            <pc:sldMk cId="4056393340" sldId="305"/>
            <ac:cxnSpMk id="96" creationId="{F75F721C-9B9D-66E3-F8C3-C5B725779ACF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11" creationId="{68451425-5986-5F3B-2B0D-BCF1747DB67E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10T02:46:10.792" v="6053" actId="2696"/>
        <pc:sldMkLst>
          <pc:docMk/>
          <pc:sldMk cId="2698676772" sldId="306"/>
        </pc:sldMkLst>
        <pc:spChg chg="del">
          <ac:chgData name="Toby Donaldson" userId="2e6e5431-bb17-4c41-9985-d39c50d83c73" providerId="ADAL" clId="{B9586FC7-1ADA-4368-AE13-4AF4FF7EC188}" dt="2023-07-08T06:59:56.350" v="5314" actId="21"/>
          <ac:spMkLst>
            <pc:docMk/>
            <pc:sldMk cId="2698676772" sldId="306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08T06:59:52.380" v="5313" actId="21"/>
          <ac:grpSpMkLst>
            <pc:docMk/>
            <pc:sldMk cId="2698676772" sldId="306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8" creationId="{85848F49-9A9E-519F-4BFC-534EDB48F9D1}"/>
          </ac:grpSpMkLst>
        </pc:grp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19" creationId="{11E660CC-F352-6977-13B4-76A8CAA8B415}"/>
          </ac:cxnSpMkLst>
        </pc:cxnChg>
      </pc:sldChg>
      <pc:sldChg chg="modSp new mod">
        <pc:chgData name="Toby Donaldson" userId="2e6e5431-bb17-4c41-9985-d39c50d83c73" providerId="ADAL" clId="{B9586FC7-1ADA-4368-AE13-4AF4FF7EC188}" dt="2023-07-10T03:30:29.386" v="6585" actId="113"/>
        <pc:sldMkLst>
          <pc:docMk/>
          <pc:sldMk cId="26652350" sldId="307"/>
        </pc:sldMkLst>
        <pc:spChg chg="mod">
          <ac:chgData name="Toby Donaldson" userId="2e6e5431-bb17-4c41-9985-d39c50d83c73" providerId="ADAL" clId="{B9586FC7-1ADA-4368-AE13-4AF4FF7EC188}" dt="2023-07-08T07:00:22.968" v="5338" actId="20577"/>
          <ac:spMkLst>
            <pc:docMk/>
            <pc:sldMk cId="26652350" sldId="307"/>
            <ac:spMk id="2" creationId="{04144159-B77F-D6E5-F12C-357039C15EF5}"/>
          </ac:spMkLst>
        </pc:spChg>
        <pc:spChg chg="mod">
          <ac:chgData name="Toby Donaldson" userId="2e6e5431-bb17-4c41-9985-d39c50d83c73" providerId="ADAL" clId="{B9586FC7-1ADA-4368-AE13-4AF4FF7EC188}" dt="2023-07-10T03:30:29.386" v="6585" actId="113"/>
          <ac:spMkLst>
            <pc:docMk/>
            <pc:sldMk cId="26652350" sldId="307"/>
            <ac:spMk id="3" creationId="{F01A48B4-F5F7-F130-6FE0-792A8A9BA7FF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47:34.468" v="6064" actId="21"/>
        <pc:sldMkLst>
          <pc:docMk/>
          <pc:sldMk cId="1238781561" sldId="308"/>
        </pc:sldMkLst>
        <pc:spChg chg="add mod">
          <ac:chgData name="Toby Donaldson" userId="2e6e5431-bb17-4c41-9985-d39c50d83c73" providerId="ADAL" clId="{B9586FC7-1ADA-4368-AE13-4AF4FF7EC188}" dt="2023-07-10T02:47:31.379" v="6063"/>
          <ac:spMkLst>
            <pc:docMk/>
            <pc:sldMk cId="1238781561" sldId="308"/>
            <ac:spMk id="2" creationId="{785FF728-70F5-C896-AA15-43991675C4EC}"/>
          </ac:spMkLst>
        </pc:spChg>
        <pc:spChg chg="del mod">
          <ac:chgData name="Toby Donaldson" userId="2e6e5431-bb17-4c41-9985-d39c50d83c73" providerId="ADAL" clId="{B9586FC7-1ADA-4368-AE13-4AF4FF7EC188}" dt="2023-07-10T02:47:34.468" v="6064" actId="21"/>
          <ac:spMkLst>
            <pc:docMk/>
            <pc:sldMk cId="1238781561" sldId="308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10T02:45:57.795" v="6050" actId="21"/>
          <ac:spMkLst>
            <pc:docMk/>
            <pc:sldMk cId="1238781561" sldId="308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8" creationId="{85848F49-9A9E-519F-4BFC-534EDB48F9D1}"/>
          </ac:grpSpMkLst>
        </pc:grpChg>
        <pc:picChg chg="add mod">
          <ac:chgData name="Toby Donaldson" userId="2e6e5431-bb17-4c41-9985-d39c50d83c73" providerId="ADAL" clId="{B9586FC7-1ADA-4368-AE13-4AF4FF7EC188}" dt="2023-07-10T02:47:21.274" v="6062"/>
          <ac:picMkLst>
            <pc:docMk/>
            <pc:sldMk cId="1238781561" sldId="308"/>
            <ac:picMk id="3" creationId="{8625A48F-367F-A3A7-6746-49E54DA66933}"/>
          </ac:picMkLst>
        </pc:pic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2:01.793" v="6469" actId="21"/>
        <pc:sldMkLst>
          <pc:docMk/>
          <pc:sldMk cId="4218484555" sldId="309"/>
        </pc:sldMkLst>
        <pc:spChg chg="mod">
          <ac:chgData name="Toby Donaldson" userId="2e6e5431-bb17-4c41-9985-d39c50d83c73" providerId="ADAL" clId="{B9586FC7-1ADA-4368-AE13-4AF4FF7EC188}" dt="2023-07-10T03:03:31.288" v="6139" actId="20577"/>
          <ac:spMkLst>
            <pc:docMk/>
            <pc:sldMk cId="4218484555" sldId="309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10T03:07:46.832" v="6167" actId="20577"/>
          <ac:spMkLst>
            <pc:docMk/>
            <pc:sldMk cId="4218484555" sldId="30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10T03:01:47.895" v="6121" actId="20577"/>
          <ac:spMkLst>
            <pc:docMk/>
            <pc:sldMk cId="4218484555" sldId="30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10T03:03:50.997" v="6144" actId="20577"/>
          <ac:spMkLst>
            <pc:docMk/>
            <pc:sldMk cId="4218484555" sldId="309"/>
            <ac:spMk id="25" creationId="{AC302B21-B16E-B114-9370-733D5074FEAC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7" creationId="{2132983E-37D4-F00C-E24D-16B3249378F0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10T03:03:39.642" v="6141"/>
          <ac:spMkLst>
            <pc:docMk/>
            <pc:sldMk cId="4218484555" sldId="309"/>
            <ac:spMk id="31" creationId="{6A19E5D5-441F-D277-4D2E-D7F9F70539EC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29.952" v="6374" actId="20577"/>
          <ac:spMkLst>
            <pc:docMk/>
            <pc:sldMk cId="4218484555" sldId="309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05:28.709" v="6155"/>
          <ac:spMkLst>
            <pc:docMk/>
            <pc:sldMk cId="4218484555" sldId="309"/>
            <ac:spMk id="46" creationId="{8209BC49-A3C8-13DC-0D74-578844481ECF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8" creationId="{4E9D43F1-CEE6-385F-3E89-5616EBBEC906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50" creationId="{FE500F2D-8084-D1CE-935D-F7370DB89178}"/>
          </ac:spMkLst>
        </pc:spChg>
        <pc:spChg chg="add del mod">
          <ac:chgData name="Toby Donaldson" userId="2e6e5431-bb17-4c41-9985-d39c50d83c73" providerId="ADAL" clId="{B9586FC7-1ADA-4368-AE13-4AF4FF7EC188}" dt="2023-07-10T03:22:01.793" v="6469" actId="21"/>
          <ac:spMkLst>
            <pc:docMk/>
            <pc:sldMk cId="4218484555" sldId="309"/>
            <ac:spMk id="53" creationId="{2F233787-66FE-8E40-1C68-0F6C8706431F}"/>
          </ac:spMkLst>
        </pc:spChg>
        <pc:spChg chg="mod">
          <ac:chgData name="Toby Donaldson" userId="2e6e5431-bb17-4c41-9985-d39c50d83c73" providerId="ADAL" clId="{B9586FC7-1ADA-4368-AE13-4AF4FF7EC188}" dt="2023-07-10T03:01:54.305" v="6123" actId="20577"/>
          <ac:spMkLst>
            <pc:docMk/>
            <pc:sldMk cId="4218484555" sldId="309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10T03:07:50.660" v="6168" actId="207"/>
          <ac:spMkLst>
            <pc:docMk/>
            <pc:sldMk cId="4218484555" sldId="309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10T03:01:57.384" v="6125" actId="20577"/>
          <ac:spMkLst>
            <pc:docMk/>
            <pc:sldMk cId="4218484555" sldId="309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10T03:02:22.162" v="6127" actId="12789"/>
          <ac:spMkLst>
            <pc:docMk/>
            <pc:sldMk cId="4218484555" sldId="309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10T03:02:46.845" v="6130" actId="21"/>
          <ac:spMkLst>
            <pc:docMk/>
            <pc:sldMk cId="4218484555" sldId="309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10T03:03:20.342" v="6136" actId="1076"/>
          <ac:spMkLst>
            <pc:docMk/>
            <pc:sldMk cId="4218484555" sldId="309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10T03:03:07.915" v="6133" actId="21"/>
          <ac:spMkLst>
            <pc:docMk/>
            <pc:sldMk cId="4218484555" sldId="309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10T03:03:24.472" v="6138" actId="1076"/>
          <ac:spMkLst>
            <pc:docMk/>
            <pc:sldMk cId="4218484555" sldId="309"/>
            <ac:spMk id="108" creationId="{1EE5DB89-DD23-8C1C-889B-CACD923B38F1}"/>
          </ac:spMkLst>
        </pc:spChg>
        <pc:grpChg chg="add del mod">
          <ac:chgData name="Toby Donaldson" userId="2e6e5431-bb17-4c41-9985-d39c50d83c73" providerId="ADAL" clId="{B9586FC7-1ADA-4368-AE13-4AF4FF7EC188}" dt="2023-07-10T03:03:07.915" v="6133" actId="21"/>
          <ac:grpSpMkLst>
            <pc:docMk/>
            <pc:sldMk cId="4218484555" sldId="309"/>
            <ac:grpSpMk id="3" creationId="{D99425F0-4C0A-922F-63DF-232CCFE857AC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7" creationId="{D9D58A76-2805-FEA9-316E-302957581B55}"/>
          </ac:grpSpMkLst>
        </pc:grpChg>
        <pc:grpChg chg="del mod">
          <ac:chgData name="Toby Donaldson" userId="2e6e5431-bb17-4c41-9985-d39c50d83c73" providerId="ADAL" clId="{B9586FC7-1ADA-4368-AE13-4AF4FF7EC188}" dt="2023-07-10T03:02:46.845" v="6130" actId="21"/>
          <ac:grpSpMkLst>
            <pc:docMk/>
            <pc:sldMk cId="4218484555" sldId="309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02:22.162" v="6127" actId="12789"/>
          <ac:grpSpMkLst>
            <pc:docMk/>
            <pc:sldMk cId="4218484555" sldId="309"/>
            <ac:grpSpMk id="30" creationId="{E6AA8B29-2A08-2B0D-8426-7AC692E11E90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44" creationId="{4F446927-3AD5-31E2-C7BC-A1A4FB5E4251}"/>
          </ac:grpSpMkLst>
        </pc:grp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10T03:06:10.924" v="6161" actId="14100"/>
          <ac:cxnSpMkLst>
            <pc:docMk/>
            <pc:sldMk cId="4218484555" sldId="309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05:53.195" v="6159" actId="12789"/>
          <ac:cxnSpMkLst>
            <pc:docMk/>
            <pc:sldMk cId="4218484555" sldId="309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35" creationId="{B1EE7088-196A-5829-E918-A9097FF809C0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0" creationId="{B9373725-F3AD-1375-B765-50C59B3D3A08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7" creationId="{D5BB11E4-A387-DE5A-029A-67FCFB57ABB2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10T03:03:20.342" v="6136" actId="1076"/>
          <ac:cxnSpMkLst>
            <pc:docMk/>
            <pc:sldMk cId="4218484555" sldId="309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03:24.472" v="6138" actId="1076"/>
          <ac:cxnSpMkLst>
            <pc:docMk/>
            <pc:sldMk cId="4218484555" sldId="309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19:35.634" v="6376" actId="20577"/>
        <pc:sldMkLst>
          <pc:docMk/>
          <pc:sldMk cId="1218271227" sldId="310"/>
        </pc:sldMkLst>
        <pc:spChg chg="add mod">
          <ac:chgData name="Toby Donaldson" userId="2e6e5431-bb17-4c41-9985-d39c50d83c73" providerId="ADAL" clId="{B9586FC7-1ADA-4368-AE13-4AF4FF7EC188}" dt="2023-07-10T03:11:52.448" v="6332" actId="1076"/>
          <ac:spMkLst>
            <pc:docMk/>
            <pc:sldMk cId="1218271227" sldId="310"/>
            <ac:spMk id="3" creationId="{703CAF7E-A0EA-35EB-8E51-C8F4F019A3B4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10T03:11:55.339" v="6333" actId="1076"/>
          <ac:spMkLst>
            <pc:docMk/>
            <pc:sldMk cId="1218271227" sldId="310"/>
            <ac:spMk id="11" creationId="{8E3EBAC3-7D45-B96C-1773-C77D750B61D4}"/>
          </ac:spMkLst>
        </pc:spChg>
        <pc:spChg chg="mod">
          <ac:chgData name="Toby Donaldson" userId="2e6e5431-bb17-4c41-9985-d39c50d83c73" providerId="ADAL" clId="{B9586FC7-1ADA-4368-AE13-4AF4FF7EC188}" dt="2023-07-10T03:19:35.634" v="6376" actId="20577"/>
          <ac:spMkLst>
            <pc:docMk/>
            <pc:sldMk cId="1218271227" sldId="310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10T03:08:41.637" v="6171" actId="21"/>
          <ac:spMkLst>
            <pc:docMk/>
            <pc:sldMk cId="1218271227" sldId="310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10T03:08:38.302" v="6170" actId="21"/>
          <ac:spMkLst>
            <pc:docMk/>
            <pc:sldMk cId="1218271227" sldId="31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80" creationId="{724FB864-DD5B-95EB-0321-6CE9D95B9F46}"/>
          </ac:spMkLst>
        </pc:spChg>
        <pc:picChg chg="del">
          <ac:chgData name="Toby Donaldson" userId="2e6e5431-bb17-4c41-9985-d39c50d83c73" providerId="ADAL" clId="{B9586FC7-1ADA-4368-AE13-4AF4FF7EC188}" dt="2023-07-10T03:09:52.930" v="6181" actId="21"/>
          <ac:picMkLst>
            <pc:docMk/>
            <pc:sldMk cId="1218271227" sldId="310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1:54.769" v="6468" actId="21"/>
        <pc:sldMkLst>
          <pc:docMk/>
          <pc:sldMk cId="121964150" sldId="311"/>
        </pc:sldMkLst>
        <pc:spChg chg="add mod">
          <ac:chgData name="Toby Donaldson" userId="2e6e5431-bb17-4c41-9985-d39c50d83c73" providerId="ADAL" clId="{B9586FC7-1ADA-4368-AE13-4AF4FF7EC188}" dt="2023-07-10T03:13:29.548" v="6346" actId="14100"/>
          <ac:spMkLst>
            <pc:docMk/>
            <pc:sldMk cId="121964150" sldId="311"/>
            <ac:spMk id="2" creationId="{3DCFB6BC-EAA7-1922-E4A2-C5C2DDBF9DF1}"/>
          </ac:spMkLst>
        </pc:spChg>
        <pc:spChg chg="del">
          <ac:chgData name="Toby Donaldson" userId="2e6e5431-bb17-4c41-9985-d39c50d83c73" providerId="ADAL" clId="{B9586FC7-1ADA-4368-AE13-4AF4FF7EC188}" dt="2023-07-10T03:20:22.502" v="6379" actId="21"/>
          <ac:spMkLst>
            <pc:docMk/>
            <pc:sldMk cId="121964150" sldId="311"/>
            <ac:spMk id="3" creationId="{703CAF7E-A0EA-35EB-8E51-C8F4F019A3B4}"/>
          </ac:spMkLst>
        </pc:spChg>
        <pc:spChg chg="del mod">
          <ac:chgData name="Toby Donaldson" userId="2e6e5431-bb17-4c41-9985-d39c50d83c73" providerId="ADAL" clId="{B9586FC7-1ADA-4368-AE13-4AF4FF7EC188}" dt="2023-07-10T03:21:54.769" v="6468" actId="21"/>
          <ac:spMkLst>
            <pc:docMk/>
            <pc:sldMk cId="121964150" sldId="311"/>
            <ac:spMk id="11" creationId="{8E3EBAC3-7D45-B96C-1773-C77D750B61D4}"/>
          </ac:spMkLst>
        </pc:spChg>
        <pc:spChg chg="add mod">
          <ac:chgData name="Toby Donaldson" userId="2e6e5431-bb17-4c41-9985-d39c50d83c73" providerId="ADAL" clId="{B9586FC7-1ADA-4368-AE13-4AF4FF7EC188}" dt="2023-07-10T03:14:51.337" v="6362" actId="1076"/>
          <ac:spMkLst>
            <pc:docMk/>
            <pc:sldMk cId="121964150" sldId="311"/>
            <ac:spMk id="32" creationId="{71C1BA96-C3E1-32BC-972B-99B5C0D31E6B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20:51.499" v="6402" actId="1076"/>
          <ac:spMkLst>
            <pc:docMk/>
            <pc:sldMk cId="121964150" sldId="311"/>
            <ac:spMk id="38" creationId="{8DAA1868-5940-6818-C9AF-CA12BD1AB4A4}"/>
          </ac:spMkLst>
        </pc:spChg>
        <pc:spChg chg="del mod">
          <ac:chgData name="Toby Donaldson" userId="2e6e5431-bb17-4c41-9985-d39c50d83c73" providerId="ADAL" clId="{B9586FC7-1ADA-4368-AE13-4AF4FF7EC188}" dt="2023-07-10T03:14:04.162" v="6353" actId="21"/>
          <ac:spMkLst>
            <pc:docMk/>
            <pc:sldMk cId="121964150" sldId="311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41.076" v="6378" actId="20577"/>
          <ac:spMkLst>
            <pc:docMk/>
            <pc:sldMk cId="121964150" sldId="311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12" creationId="{45F7E1D3-5653-75E1-EBFA-8387122087CE}"/>
          </ac:cxnSpMkLst>
        </pc:cxnChg>
        <pc:cxnChg chg="add mod">
          <ac:chgData name="Toby Donaldson" userId="2e6e5431-bb17-4c41-9985-d39c50d83c73" providerId="ADAL" clId="{B9586FC7-1ADA-4368-AE13-4AF4FF7EC188}" dt="2023-07-10T03:13:58.050" v="6352" actId="14100"/>
          <ac:cxnSpMkLst>
            <pc:docMk/>
            <pc:sldMk cId="121964150" sldId="311"/>
            <ac:cxnSpMk id="19" creationId="{18C57A1C-5BAB-3814-12BA-08A1EEF4E6FA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33" creationId="{1281FA29-A2F3-86BF-530B-397CE069D377}"/>
          </ac:cxnSpMkLst>
        </pc:cxnChg>
        <pc:cxnChg chg="del mod">
          <ac:chgData name="Toby Donaldson" userId="2e6e5431-bb17-4c41-9985-d39c50d83c73" providerId="ADAL" clId="{B9586FC7-1ADA-4368-AE13-4AF4FF7EC188}" dt="2023-07-10T03:13:39.788" v="6347" actId="21"/>
          <ac:cxnSpMkLst>
            <pc:docMk/>
            <pc:sldMk cId="121964150" sldId="311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7" creationId="{19DD5012-5F0B-EBA3-7D14-F0BF1E3CF87A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1:51.376" v="6467" actId="1076"/>
        <pc:sldMkLst>
          <pc:docMk/>
          <pc:sldMk cId="2314400209" sldId="312"/>
        </pc:sldMkLst>
        <pc:spChg chg="add mod">
          <ac:chgData name="Toby Donaldson" userId="2e6e5431-bb17-4c41-9985-d39c50d83c73" providerId="ADAL" clId="{B9586FC7-1ADA-4368-AE13-4AF4FF7EC188}" dt="2023-07-10T03:21:51.376" v="6467" actId="1076"/>
          <ac:spMkLst>
            <pc:docMk/>
            <pc:sldMk cId="2314400209" sldId="312"/>
            <ac:spMk id="2" creationId="{DC221DCF-8B15-28C7-1B36-0176945140DB}"/>
          </ac:spMkLst>
        </pc:spChg>
        <pc:spChg chg="del">
          <ac:chgData name="Toby Donaldson" userId="2e6e5431-bb17-4c41-9985-d39c50d83c73" providerId="ADAL" clId="{B9586FC7-1ADA-4368-AE13-4AF4FF7EC188}" dt="2023-07-10T03:21:39.935" v="6465" actId="21"/>
          <ac:spMkLst>
            <pc:docMk/>
            <pc:sldMk cId="2314400209" sldId="312"/>
            <ac:spMk id="3" creationId="{703CAF7E-A0EA-35EB-8E51-C8F4F019A3B4}"/>
          </ac:spMkLst>
        </pc:spChg>
        <pc:spChg chg="del">
          <ac:chgData name="Toby Donaldson" userId="2e6e5431-bb17-4c41-9985-d39c50d83c73" providerId="ADAL" clId="{B9586FC7-1ADA-4368-AE13-4AF4FF7EC188}" dt="2023-07-10T03:21:37.506" v="6464" actId="21"/>
          <ac:spMkLst>
            <pc:docMk/>
            <pc:sldMk cId="2314400209" sldId="312"/>
            <ac:spMk id="11" creationId="{8E3EBAC3-7D45-B96C-1773-C77D750B61D4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7:01.940" v="6538" actId="1076"/>
        <pc:sldMkLst>
          <pc:docMk/>
          <pc:sldMk cId="4110352610" sldId="313"/>
        </pc:sldMkLst>
        <pc:spChg chg="mod">
          <ac:chgData name="Toby Donaldson" userId="2e6e5431-bb17-4c41-9985-d39c50d83c73" providerId="ADAL" clId="{B9586FC7-1ADA-4368-AE13-4AF4FF7EC188}" dt="2023-07-10T03:27:01.940" v="6538" actId="1076"/>
          <ac:spMkLst>
            <pc:docMk/>
            <pc:sldMk cId="4110352610" sldId="313"/>
            <ac:spMk id="2" creationId="{DC221DCF-8B15-28C7-1B36-0176945140DB}"/>
          </ac:spMkLst>
        </pc:spChg>
        <pc:spChg chg="add mod">
          <ac:chgData name="Toby Donaldson" userId="2e6e5431-bb17-4c41-9985-d39c50d83c73" providerId="ADAL" clId="{B9586FC7-1ADA-4368-AE13-4AF4FF7EC188}" dt="2023-07-10T03:24:53.646" v="6484" actId="14100"/>
          <ac:spMkLst>
            <pc:docMk/>
            <pc:sldMk cId="4110352610" sldId="313"/>
            <ac:spMk id="3" creationId="{A73AFDFC-76C6-DC72-B5FE-D5D58A38BBCB}"/>
          </ac:spMkLst>
        </pc:spChg>
        <pc:spChg chg="add mod">
          <ac:chgData name="Toby Donaldson" userId="2e6e5431-bb17-4c41-9985-d39c50d83c73" providerId="ADAL" clId="{B9586FC7-1ADA-4368-AE13-4AF4FF7EC188}" dt="2023-07-10T03:24:46.137" v="6483" actId="14100"/>
          <ac:spMkLst>
            <pc:docMk/>
            <pc:sldMk cId="4110352610" sldId="313"/>
            <ac:spMk id="22" creationId="{2280FDAD-B256-36A4-0B09-8AAE0685210A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37" creationId="{8391B7F1-3807-4089-8F4C-C0894C8FA39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96" creationId="{B0B7DDD3-86D8-D9E4-F7BB-7AA3E47905A0}"/>
          </ac:spMkLst>
        </pc:spChg>
        <pc:spChg chg="del mod">
          <ac:chgData name="Toby Donaldson" userId="2e6e5431-bb17-4c41-9985-d39c50d83c73" providerId="ADAL" clId="{B9586FC7-1ADA-4368-AE13-4AF4FF7EC188}" dt="2023-07-10T03:23:48.167" v="6474" actId="21"/>
          <ac:spMkLst>
            <pc:docMk/>
            <pc:sldMk cId="4110352610" sldId="313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24:13.636" v="6478" actId="14100"/>
          <ac:cxnSpMkLst>
            <pc:docMk/>
            <pc:sldMk cId="4110352610" sldId="313"/>
            <ac:cxnSpMk id="12" creationId="{5ECE2116-6AAC-1447-8CAC-A8FC9BDA80FE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23:06.433" v="6471" actId="1076"/>
          <ac:cxnSpMkLst>
            <pc:docMk/>
            <pc:sldMk cId="4110352610" sldId="313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87" creationId="{19DD5012-5F0B-EBA3-7D14-F0BF1E3CF87A}"/>
          </ac:cxnSpMkLst>
        </pc:cxnChg>
      </pc:sldChg>
      <pc:sldChg chg="addSp modSp new mod">
        <pc:chgData name="Toby Donaldson" userId="2e6e5431-bb17-4c41-9985-d39c50d83c73" providerId="ADAL" clId="{B9586FC7-1ADA-4368-AE13-4AF4FF7EC188}" dt="2023-07-10T03:41:10.290" v="7113" actId="20577"/>
        <pc:sldMkLst>
          <pc:docMk/>
          <pc:sldMk cId="2096680121" sldId="314"/>
        </pc:sldMkLst>
        <pc:spChg chg="mod">
          <ac:chgData name="Toby Donaldson" userId="2e6e5431-bb17-4c41-9985-d39c50d83c73" providerId="ADAL" clId="{B9586FC7-1ADA-4368-AE13-4AF4FF7EC188}" dt="2023-07-10T03:37:06.839" v="6748" actId="14100"/>
          <ac:spMkLst>
            <pc:docMk/>
            <pc:sldMk cId="2096680121" sldId="314"/>
            <ac:spMk id="2" creationId="{CA164760-CEC6-914F-AF64-E3CA8D563907}"/>
          </ac:spMkLst>
        </pc:spChg>
        <pc:spChg chg="mod">
          <ac:chgData name="Toby Donaldson" userId="2e6e5431-bb17-4c41-9985-d39c50d83c73" providerId="ADAL" clId="{B9586FC7-1ADA-4368-AE13-4AF4FF7EC188}" dt="2023-07-10T03:40:41.339" v="7109" actId="14100"/>
          <ac:spMkLst>
            <pc:docMk/>
            <pc:sldMk cId="2096680121" sldId="314"/>
            <ac:spMk id="3" creationId="{F84C790D-A0C0-3CDE-8E32-3D5357E10699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5" creationId="{9E0C20C2-C182-8533-2DE3-53E5D179E268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6" creationId="{44FEED09-3B05-EE8B-3210-9DF50B6C3A2B}"/>
          </ac:spMkLst>
        </pc:spChg>
        <pc:spChg chg="add mod">
          <ac:chgData name="Toby Donaldson" userId="2e6e5431-bb17-4c41-9985-d39c50d83c73" providerId="ADAL" clId="{B9586FC7-1ADA-4368-AE13-4AF4FF7EC188}" dt="2023-07-10T03:39:09.302" v="7021" actId="1076"/>
          <ac:spMkLst>
            <pc:docMk/>
            <pc:sldMk cId="2096680121" sldId="314"/>
            <ac:spMk id="9" creationId="{F8E5A540-E702-1A38-546C-F57E078B18E2}"/>
          </ac:spMkLst>
        </pc:spChg>
        <pc:spChg chg="add mod">
          <ac:chgData name="Toby Donaldson" userId="2e6e5431-bb17-4c41-9985-d39c50d83c73" providerId="ADAL" clId="{B9586FC7-1ADA-4368-AE13-4AF4FF7EC188}" dt="2023-07-10T03:41:10.290" v="7113" actId="20577"/>
          <ac:spMkLst>
            <pc:docMk/>
            <pc:sldMk cId="2096680121" sldId="314"/>
            <ac:spMk id="10" creationId="{BBFF1789-F43F-8554-AB89-037D59B45104}"/>
          </ac:spMkLst>
        </pc:s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7" creationId="{86CE409C-172B-07C2-0775-9328E983A673}"/>
          </ac:grpSpMkLst>
        </pc:gr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8" creationId="{CFDCC5B6-F390-4401-A17F-F3609E2CE8FF}"/>
          </ac:grpSpMkLst>
        </pc:grp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6" creationId="{5E648BB5-AFD7-AAAC-0D27-C4DF65A1A4BE}"/>
          </ac:picMkLst>
        </pc:pic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8" creationId="{D325A1CE-DFF7-A5E8-1E51-BCDE163A0950}"/>
          </ac:picMkLst>
        </pc:picChg>
      </pc:sldChg>
      <pc:sldChg chg="addSp delSp modSp add del mod">
        <pc:chgData name="Toby Donaldson" userId="2e6e5431-bb17-4c41-9985-d39c50d83c73" providerId="ADAL" clId="{B9586FC7-1ADA-4368-AE13-4AF4FF7EC188}" dt="2023-07-10T03:53:49.029" v="7594" actId="2696"/>
        <pc:sldMkLst>
          <pc:docMk/>
          <pc:sldMk cId="2623246839" sldId="315"/>
        </pc:sldMkLst>
        <pc:spChg chg="del">
          <ac:chgData name="Toby Donaldson" userId="2e6e5431-bb17-4c41-9985-d39c50d83c73" providerId="ADAL" clId="{B9586FC7-1ADA-4368-AE13-4AF4FF7EC188}" dt="2023-07-10T03:41:49.045" v="7118" actId="21"/>
          <ac:spMkLst>
            <pc:docMk/>
            <pc:sldMk cId="2623246839" sldId="315"/>
            <ac:spMk id="2" creationId="{CA164760-CEC6-914F-AF64-E3CA8D563907}"/>
          </ac:spMkLst>
        </pc:spChg>
        <pc:spChg chg="del">
          <ac:chgData name="Toby Donaldson" userId="2e6e5431-bb17-4c41-9985-d39c50d83c73" providerId="ADAL" clId="{B9586FC7-1ADA-4368-AE13-4AF4FF7EC188}" dt="2023-07-10T03:41:43.556" v="7116" actId="21"/>
          <ac:spMkLst>
            <pc:docMk/>
            <pc:sldMk cId="2623246839" sldId="315"/>
            <ac:spMk id="3" creationId="{F84C790D-A0C0-3CDE-8E32-3D5357E10699}"/>
          </ac:spMkLst>
        </pc:spChg>
        <pc:spChg chg="del">
          <ac:chgData name="Toby Donaldson" userId="2e6e5431-bb17-4c41-9985-d39c50d83c73" providerId="ADAL" clId="{B9586FC7-1ADA-4368-AE13-4AF4FF7EC188}" dt="2023-07-10T03:41:39.901" v="7115" actId="21"/>
          <ac:spMkLst>
            <pc:docMk/>
            <pc:sldMk cId="2623246839" sldId="315"/>
            <ac:spMk id="9" creationId="{F8E5A540-E702-1A38-546C-F57E078B18E2}"/>
          </ac:spMkLst>
        </pc:spChg>
        <pc:spChg chg="del mod">
          <ac:chgData name="Toby Donaldson" userId="2e6e5431-bb17-4c41-9985-d39c50d83c73" providerId="ADAL" clId="{B9586FC7-1ADA-4368-AE13-4AF4FF7EC188}" dt="2023-07-10T03:50:40.563" v="7519" actId="21"/>
          <ac:spMkLst>
            <pc:docMk/>
            <pc:sldMk cId="2623246839" sldId="315"/>
            <ac:spMk id="10" creationId="{BBFF1789-F43F-8554-AB89-037D59B45104}"/>
          </ac:spMkLst>
        </pc:spChg>
        <pc:spChg chg="add del mod">
          <ac:chgData name="Toby Donaldson" userId="2e6e5431-bb17-4c41-9985-d39c50d83c73" providerId="ADAL" clId="{B9586FC7-1ADA-4368-AE13-4AF4FF7EC188}" dt="2023-07-10T03:41:46.116" v="7117" actId="21"/>
          <ac:spMkLst>
            <pc:docMk/>
            <pc:sldMk cId="2623246839" sldId="315"/>
            <ac:spMk id="12" creationId="{9B79762D-0F50-116A-813C-4D2D4D4BD517}"/>
          </ac:spMkLst>
        </pc:spChg>
        <pc:spChg chg="add del mod">
          <ac:chgData name="Toby Donaldson" userId="2e6e5431-bb17-4c41-9985-d39c50d83c73" providerId="ADAL" clId="{B9586FC7-1ADA-4368-AE13-4AF4FF7EC188}" dt="2023-07-10T03:41:51.141" v="7119" actId="21"/>
          <ac:spMkLst>
            <pc:docMk/>
            <pc:sldMk cId="2623246839" sldId="315"/>
            <ac:spMk id="14" creationId="{E5E74868-917D-754A-D591-32D28B672CE5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5" creationId="{1D6B9C70-1561-FC4F-91EA-8E5C8DB14DE0}"/>
          </ac:spMkLst>
        </pc:spChg>
        <pc:spChg chg="add del mod">
          <ac:chgData name="Toby Donaldson" userId="2e6e5431-bb17-4c41-9985-d39c50d83c73" providerId="ADAL" clId="{B9586FC7-1ADA-4368-AE13-4AF4FF7EC188}" dt="2023-07-10T03:45:06.450" v="7279" actId="21"/>
          <ac:spMkLst>
            <pc:docMk/>
            <pc:sldMk cId="2623246839" sldId="315"/>
            <ac:spMk id="16" creationId="{E2D049E4-1760-F0CD-6DBD-5E9F8365EBA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7" creationId="{8E7FD351-68E5-83C1-967E-3C8F878DD7EB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8" creationId="{6F2116D8-BD60-3802-B615-E0F1034E2FF0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9" creationId="{B941DF0E-D220-DE83-4B3B-7E93D491815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0" creationId="{AAAE3941-5F4A-7447-0A0C-A9EBF492E9CE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1" creationId="{D0EDD923-E8C2-F226-AC2C-0AFB3E8912E3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2" creationId="{6626BBCB-54CE-ED9E-C7B9-AB22961F0EB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3" creationId="{FB7EEF9A-6709-35F9-20BF-E844D6C0DBD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4" creationId="{010A2B2B-54F1-B006-91B1-DE2544E6615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5" creationId="{629A69DC-EB57-8678-F751-F1B7C5D4DCFA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6" creationId="{4312F671-1304-CC6A-F773-0BCEEC5F81E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2" creationId="{9A6E14D8-303D-34DD-12B2-0A89A68101E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3" creationId="{61A13DFA-69D9-56FA-C633-2C85A729970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4" creationId="{40B2B1F1-7E4C-F0DA-8710-A04A4CD8B4F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5" creationId="{713B0A9C-49D3-9302-6A87-1A2729CEBA0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6" creationId="{1EDE967E-B8C5-4B99-C961-0FE79392D5B4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7" creationId="{F545CA49-D1E8-18C9-EC8B-A1DE715783F3}"/>
          </ac:spMkLst>
        </pc:spChg>
        <pc:spChg chg="add del mod">
          <ac:chgData name="Toby Donaldson" userId="2e6e5431-bb17-4c41-9985-d39c50d83c73" providerId="ADAL" clId="{B9586FC7-1ADA-4368-AE13-4AF4FF7EC188}" dt="2023-07-10T03:48:58.413" v="7497" actId="21"/>
          <ac:spMkLst>
            <pc:docMk/>
            <pc:sldMk cId="2623246839" sldId="315"/>
            <ac:spMk id="41" creationId="{DFBF947A-693A-0961-1381-A89668F2FFD9}"/>
          </ac:spMkLst>
        </pc:spChg>
        <pc:spChg chg="add mod">
          <ac:chgData name="Toby Donaldson" userId="2e6e5431-bb17-4c41-9985-d39c50d83c73" providerId="ADAL" clId="{B9586FC7-1ADA-4368-AE13-4AF4FF7EC188}" dt="2023-07-10T03:49:10.205" v="7500" actId="1076"/>
          <ac:spMkLst>
            <pc:docMk/>
            <pc:sldMk cId="2623246839" sldId="315"/>
            <ac:spMk id="42" creationId="{1F86A881-5D43-4F06-01CC-73613D54CB45}"/>
          </ac:spMkLst>
        </pc:spChg>
        <pc:spChg chg="add del mod">
          <ac:chgData name="Toby Donaldson" userId="2e6e5431-bb17-4c41-9985-d39c50d83c73" providerId="ADAL" clId="{B9586FC7-1ADA-4368-AE13-4AF4FF7EC188}" dt="2023-07-10T03:45:07.596" v="7281"/>
          <ac:spMkLst>
            <pc:docMk/>
            <pc:sldMk cId="2623246839" sldId="315"/>
            <ac:spMk id="44" creationId="{BBA1724A-808D-4D47-AF73-62CA14A6BFE4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5" creationId="{EC636A5F-A981-6BEE-3239-CDC75C04323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6" creationId="{E7EB5590-AC16-022A-743F-F44ED6A3C301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7" creationId="{23A160AF-9824-14C1-DE80-31AB5134B90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0" creationId="{F9724FA9-5DA0-7C7E-253E-EE58E39AE88A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1" creationId="{B20154A4-C223-3DBF-371A-7321E3AA33B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4" creationId="{1729548D-AE48-7AC5-CD9E-83734E01F43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7" creationId="{5EF6BACE-6952-082E-1187-187D775780C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8" creationId="{A2876AF8-9617-1DDE-1E1E-3F0CB963592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9" creationId="{C6F89F2A-7245-2844-A1BB-4C522A3F68EF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60" creationId="{25ACECF4-C2AD-A3F8-5891-E01D264FBF8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27" creationId="{B56A0783-DE73-7CA8-9536-AB0206C706F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0" creationId="{976100A0-F75F-141F-82A0-A15EAC3CBD7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2" creationId="{4B7600D0-4249-D0FC-601A-84679A0EC198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4" creationId="{81B59314-59AF-6496-87A2-294CABD8C55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6" creationId="{7AD81369-FDE3-6C94-2357-4062FF3085FE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8" creationId="{A2F6B5ED-26C2-C1AD-CD9F-F124B9725BD3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9" creationId="{A51E7DAD-F1C6-36C5-B875-1F8A1BBFFFE3}"/>
          </ac:spMkLst>
        </pc:spChg>
        <pc:spChg chg="add del mod">
          <ac:chgData name="Toby Donaldson" userId="2e6e5431-bb17-4c41-9985-d39c50d83c73" providerId="ADAL" clId="{B9586FC7-1ADA-4368-AE13-4AF4FF7EC188}" dt="2023-07-10T03:45:34.013" v="7284" actId="21"/>
          <ac:spMkLst>
            <pc:docMk/>
            <pc:sldMk cId="2623246839" sldId="315"/>
            <ac:spMk id="1042" creationId="{D1308AF4-E00B-20D4-1C22-9658026DC6B2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4" creationId="{68B8AE51-1756-9AA2-6C1F-4A790E5E2A1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6" creationId="{B0B29462-6D1F-8626-D02A-9ED629E8F11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8" creationId="{9C5FDEFD-1A7B-AA92-0132-063E6B7A0FAF}"/>
          </ac:spMkLst>
        </pc:spChg>
        <pc:spChg chg="add mod">
          <ac:chgData name="Toby Donaldson" userId="2e6e5431-bb17-4c41-9985-d39c50d83c73" providerId="ADAL" clId="{B9586FC7-1ADA-4368-AE13-4AF4FF7EC188}" dt="2023-07-10T03:52:00.048" v="7583" actId="1076"/>
          <ac:spMkLst>
            <pc:docMk/>
            <pc:sldMk cId="2623246839" sldId="315"/>
            <ac:spMk id="1049" creationId="{A4184F60-CFD4-48CF-7136-A532626AE325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0" creationId="{4ADBB19B-C54F-2731-73B6-E27501E7615A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1" creationId="{D3156780-25E4-87BD-9288-7821277C2EB4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2" creationId="{684A2E51-6A83-9CE0-30CF-FEF9C60B407D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3" creationId="{6D1F9DBB-AC20-1152-6CA9-69A9791510DF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4" creationId="{0271A9B0-A32E-B6A1-1C1C-C6B88A88B751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5" creationId="{B0822140-247B-105A-6D1A-454D5743D173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6" creationId="{48E3A8B8-A6A9-3A84-A0DB-1F5E63588FA7}"/>
          </ac:spMkLst>
        </pc:spChg>
        <pc:spChg chg="add mod">
          <ac:chgData name="Toby Donaldson" userId="2e6e5431-bb17-4c41-9985-d39c50d83c73" providerId="ADAL" clId="{B9586FC7-1ADA-4368-AE13-4AF4FF7EC188}" dt="2023-07-10T03:49:23.048" v="7503" actId="20577"/>
          <ac:spMkLst>
            <pc:docMk/>
            <pc:sldMk cId="2623246839" sldId="315"/>
            <ac:spMk id="1057" creationId="{5FCD30D0-A338-5BB7-37C8-890666E523AA}"/>
          </ac:spMkLst>
        </pc:spChg>
        <pc:spChg chg="add mod">
          <ac:chgData name="Toby Donaldson" userId="2e6e5431-bb17-4c41-9985-d39c50d83c73" providerId="ADAL" clId="{B9586FC7-1ADA-4368-AE13-4AF4FF7EC188}" dt="2023-07-10T03:49:30.140" v="7505" actId="1076"/>
          <ac:spMkLst>
            <pc:docMk/>
            <pc:sldMk cId="2623246839" sldId="315"/>
            <ac:spMk id="1058" creationId="{6D629D09-46A6-96CF-2AF3-F989E8668934}"/>
          </ac:spMkLst>
        </pc:spChg>
        <pc:spChg chg="add mod">
          <ac:chgData name="Toby Donaldson" userId="2e6e5431-bb17-4c41-9985-d39c50d83c73" providerId="ADAL" clId="{B9586FC7-1ADA-4368-AE13-4AF4FF7EC188}" dt="2023-07-10T03:49:36.450" v="7507" actId="1076"/>
          <ac:spMkLst>
            <pc:docMk/>
            <pc:sldMk cId="2623246839" sldId="315"/>
            <ac:spMk id="1059" creationId="{05B8FCEB-CD23-57D0-F4D9-1C784C6CC757}"/>
          </ac:spMkLst>
        </pc:spChg>
        <pc:spChg chg="add mod">
          <ac:chgData name="Toby Donaldson" userId="2e6e5431-bb17-4c41-9985-d39c50d83c73" providerId="ADAL" clId="{B9586FC7-1ADA-4368-AE13-4AF4FF7EC188}" dt="2023-07-10T03:49:42.025" v="7509" actId="1076"/>
          <ac:spMkLst>
            <pc:docMk/>
            <pc:sldMk cId="2623246839" sldId="315"/>
            <ac:spMk id="1060" creationId="{DBA6619A-D9E4-7E27-9DA0-150447BBD27D}"/>
          </ac:spMkLst>
        </pc:spChg>
        <pc:spChg chg="add mod">
          <ac:chgData name="Toby Donaldson" userId="2e6e5431-bb17-4c41-9985-d39c50d83c73" providerId="ADAL" clId="{B9586FC7-1ADA-4368-AE13-4AF4FF7EC188}" dt="2023-07-10T03:49:48.316" v="7511" actId="1076"/>
          <ac:spMkLst>
            <pc:docMk/>
            <pc:sldMk cId="2623246839" sldId="315"/>
            <ac:spMk id="1061" creationId="{3DC98877-1E1A-9D72-CD79-D0B2D7758408}"/>
          </ac:spMkLst>
        </pc:spChg>
        <pc:spChg chg="add mod">
          <ac:chgData name="Toby Donaldson" userId="2e6e5431-bb17-4c41-9985-d39c50d83c73" providerId="ADAL" clId="{B9586FC7-1ADA-4368-AE13-4AF4FF7EC188}" dt="2023-07-10T03:49:56.328" v="7513" actId="1076"/>
          <ac:spMkLst>
            <pc:docMk/>
            <pc:sldMk cId="2623246839" sldId="315"/>
            <ac:spMk id="1062" creationId="{1CC107F5-D102-4B28-124F-A06DDAECF3A9}"/>
          </ac:spMkLst>
        </pc:spChg>
        <pc:spChg chg="add mod">
          <ac:chgData name="Toby Donaldson" userId="2e6e5431-bb17-4c41-9985-d39c50d83c73" providerId="ADAL" clId="{B9586FC7-1ADA-4368-AE13-4AF4FF7EC188}" dt="2023-07-10T03:50:15.189" v="7518" actId="1076"/>
          <ac:spMkLst>
            <pc:docMk/>
            <pc:sldMk cId="2623246839" sldId="315"/>
            <ac:spMk id="1063" creationId="{8E8E6547-9695-2193-A787-362A34017802}"/>
          </ac:spMkLst>
        </pc:spChg>
        <pc:spChg chg="add mod">
          <ac:chgData name="Toby Donaldson" userId="2e6e5431-bb17-4c41-9985-d39c50d83c73" providerId="ADAL" clId="{B9586FC7-1ADA-4368-AE13-4AF4FF7EC188}" dt="2023-07-10T03:50:08.514" v="7517" actId="1076"/>
          <ac:spMkLst>
            <pc:docMk/>
            <pc:sldMk cId="2623246839" sldId="31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7" creationId="{86CE409C-172B-07C2-0775-9328E983A673}"/>
          </ac:grpSpMkLst>
        </pc:gr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8" creationId="{CFDCC5B6-F390-4401-A17F-F3609E2CE8FF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49" creationId="{E1BA1087-F893-D184-A5F9-C014CAC1D9A0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56" creationId="{9A24E728-6FBC-52F8-0D3A-C24A58546C73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44:05.075" v="7277" actId="1076"/>
          <ac:picMkLst>
            <pc:docMk/>
            <pc:sldMk cId="2623246839" sldId="315"/>
            <ac:picMk id="43" creationId="{6ADEEEC5-DC9D-C961-884C-0CF34BC53D87}"/>
          </ac:picMkLst>
        </pc:pic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7" creationId="{20A1D9C9-68F0-5CEE-0C71-93AB99238DE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8" creationId="{7D5B5786-5A30-2A92-2CE0-025F164A77C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9" creationId="{30D98FB2-B800-5C35-D86A-48E7084A51D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0" creationId="{4AAE7426-DCCC-D61C-6B37-20D7987C567C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1" creationId="{BF1B3C86-7EF7-354E-27E0-E80E052E43F9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8" creationId="{E3229D25-91AC-221B-1046-8510D0BAE0E5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9" creationId="{D9B6E64F-B506-FC7E-8320-BE112C7C377B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40" creationId="{82FDC205-A8B4-764E-18D9-9FB3775B773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2" creationId="{7CD553C3-34AD-BE55-C974-90FAB07FA9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3" creationId="{690748CF-5F11-0E68-36C4-5ED9B7A9284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1" creationId="{528BAB2E-D7C3-339E-7D57-315648989A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2" creationId="{550FD897-723E-1E84-CE6F-6B9A33523C6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3" creationId="{A8880401-4314-FBCA-6F00-A74143C023A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4" creationId="{73E357D3-98CC-03CB-C739-2FE249B77D0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5" creationId="{8B1CADED-3D74-49DE-6223-0950AA67432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9" creationId="{9D68B959-724C-405B-5584-1A482E2F81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1" creationId="{E5ED8B3E-1315-51A9-97D0-ABE9F0AB45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3" creationId="{47D2E19D-B694-8EDF-5C6D-87D479DC4FF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5" creationId="{97F374E3-DB7B-636D-BEC2-551F9FDB9970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0" creationId="{A2F9415F-0118-7538-74D1-494EFCA0D4B3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1" creationId="{AE970494-CDDD-C64B-B538-0916101C1668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3" creationId="{30DFBC6F-35BC-559A-52CD-844CEB35EF22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5" creationId="{C8B5BEA0-91F3-85C0-E680-2833FB86E67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59:30.188" v="7706" actId="14100"/>
        <pc:sldMkLst>
          <pc:docMk/>
          <pc:sldMk cId="3484719159" sldId="316"/>
        </pc:sldMkLst>
        <pc:spChg chg="add mod">
          <ac:chgData name="Toby Donaldson" userId="2e6e5431-bb17-4c41-9985-d39c50d83c73" providerId="ADAL" clId="{B9586FC7-1ADA-4368-AE13-4AF4FF7EC188}" dt="2023-07-10T03:53:07.980" v="7589" actId="1076"/>
          <ac:spMkLst>
            <pc:docMk/>
            <pc:sldMk cId="3484719159" sldId="316"/>
            <ac:spMk id="2" creationId="{7F4AEB8D-B539-9E34-E290-7861D236AD63}"/>
          </ac:spMkLst>
        </pc:spChg>
        <pc:spChg chg="add mod">
          <ac:chgData name="Toby Donaldson" userId="2e6e5431-bb17-4c41-9985-d39c50d83c73" providerId="ADAL" clId="{B9586FC7-1ADA-4368-AE13-4AF4FF7EC188}" dt="2023-07-10T03:53:19.967" v="7592" actId="1076"/>
          <ac:spMkLst>
            <pc:docMk/>
            <pc:sldMk cId="3484719159" sldId="316"/>
            <ac:spMk id="5" creationId="{2F9A0681-2013-E57E-92CD-17550C23CCC1}"/>
          </ac:spMkLst>
        </pc:spChg>
        <pc:spChg chg="mod">
          <ac:chgData name="Toby Donaldson" userId="2e6e5431-bb17-4c41-9985-d39c50d83c73" providerId="ADAL" clId="{B9586FC7-1ADA-4368-AE13-4AF4FF7EC188}" dt="2023-07-10T03:54:43.748" v="7636" actId="1076"/>
          <ac:spMkLst>
            <pc:docMk/>
            <pc:sldMk cId="3484719159" sldId="316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47.416" v="7642" actId="12789"/>
          <ac:spMkLst>
            <pc:docMk/>
            <pc:sldMk cId="3484719159" sldId="316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27" creationId="{B56A0783-DE73-7CA8-9536-AB0206C706FC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30" creationId="{976100A0-F75F-141F-82A0-A15EAC3CBD79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0" creationId="{4ADBB19B-C54F-2731-73B6-E27501E7615A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1" creationId="{D3156780-25E4-87BD-9288-7821277C2EB4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2" creationId="{684A2E51-6A83-9CE0-30CF-FEF9C60B407D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3" creationId="{6D1F9DBB-AC20-1152-6CA9-69A9791510DF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4" creationId="{0271A9B0-A32E-B6A1-1C1C-C6B88A88B751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5" creationId="{B0822140-247B-105A-6D1A-454D5743D173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6" creationId="{48E3A8B8-A6A9-3A84-A0DB-1F5E63588FA7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7" creationId="{5FCD30D0-A338-5BB7-37C8-890666E523AA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8" creationId="{6D629D09-46A6-96CF-2AF3-F989E8668934}"/>
          </ac:spMkLst>
        </pc:spChg>
        <pc:grpChg chg="mod">
          <ac:chgData name="Toby Donaldson" userId="2e6e5431-bb17-4c41-9985-d39c50d83c73" providerId="ADAL" clId="{B9586FC7-1ADA-4368-AE13-4AF4FF7EC188}" dt="2023-07-10T03:55:36.104" v="7641" actId="12789"/>
          <ac:grpSpMkLst>
            <pc:docMk/>
            <pc:sldMk cId="3484719159" sldId="316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3:53:00.020" v="7587" actId="21"/>
          <ac:grpSpMkLst>
            <pc:docMk/>
            <pc:sldMk cId="3484719159" sldId="316"/>
            <ac:grpSpMk id="56" creationId="{9A24E728-6FBC-52F8-0D3A-C24A58546C73}"/>
          </ac:grpSpMkLst>
        </pc:grpChg>
        <pc:grpChg chg="mod">
          <ac:chgData name="Toby Donaldson" userId="2e6e5431-bb17-4c41-9985-d39c50d83c73" providerId="ADAL" clId="{B9586FC7-1ADA-4368-AE13-4AF4FF7EC188}" dt="2023-07-10T03:55:47.416" v="7642" actId="12789"/>
          <ac:grpSpMkLst>
            <pc:docMk/>
            <pc:sldMk cId="3484719159" sldId="316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53:44.793" v="7593"/>
          <ac:picMkLst>
            <pc:docMk/>
            <pc:sldMk cId="3484719159" sldId="316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3:52:15.122" v="7585" actId="21"/>
          <ac:picMkLst>
            <pc:docMk/>
            <pc:sldMk cId="3484719159" sldId="316"/>
            <ac:picMk id="43" creationId="{6ADEEEC5-DC9D-C961-884C-0CF34BC53D87}"/>
          </ac:picMkLst>
        </pc:pic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5" creationId="{8B1CADED-3D74-49DE-6223-0950AA67432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9" creationId="{9D68B959-724C-405B-5584-1A482E2F81FF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30.188" v="7706" actId="14100"/>
          <ac:cxnSpMkLst>
            <pc:docMk/>
            <pc:sldMk cId="3484719159" sldId="316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47" creationId="{8A4487E0-155D-9F90-F968-2F14C2B02C6B}"/>
          </ac:cxnSpMkLst>
        </pc:cxnChg>
      </pc:sldChg>
      <pc:sldChg chg="addSp delSp modSp add mod modTransition">
        <pc:chgData name="Toby Donaldson" userId="2e6e5431-bb17-4c41-9985-d39c50d83c73" providerId="ADAL" clId="{B9586FC7-1ADA-4368-AE13-4AF4FF7EC188}" dt="2023-07-10T03:59:24.376" v="7705" actId="14100"/>
        <pc:sldMkLst>
          <pc:docMk/>
          <pc:sldMk cId="1251350017" sldId="317"/>
        </pc:sldMkLst>
        <pc:spChg chg="add mod">
          <ac:chgData name="Toby Donaldson" userId="2e6e5431-bb17-4c41-9985-d39c50d83c73" providerId="ADAL" clId="{B9586FC7-1ADA-4368-AE13-4AF4FF7EC188}" dt="2023-07-10T03:54:55.212" v="7638"/>
          <ac:spMkLst>
            <pc:docMk/>
            <pc:sldMk cId="1251350017" sldId="317"/>
            <ac:spMk id="3" creationId="{95E96AEE-88D5-5299-8E72-3D525C9B7ABA}"/>
          </ac:spMkLst>
        </pc:spChg>
        <pc:spChg chg="del">
          <ac:chgData name="Toby Donaldson" userId="2e6e5431-bb17-4c41-9985-d39c50d83c73" providerId="ADAL" clId="{B9586FC7-1ADA-4368-AE13-4AF4FF7EC188}" dt="2023-07-10T03:54:51.279" v="7637" actId="21"/>
          <ac:spMkLst>
            <pc:docMk/>
            <pc:sldMk cId="1251350017" sldId="317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4" creationId="{1729548D-AE48-7AC5-CD9E-83734E01F43A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2" creationId="{684A2E51-6A83-9CE0-30CF-FEF9C60B407D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3" creationId="{6D1F9DBB-AC20-1152-6CA9-69A9791510DF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4" creationId="{0271A9B0-A32E-B6A1-1C1C-C6B88A88B751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5" creationId="{B0822140-247B-105A-6D1A-454D5743D173}"/>
          </ac:spMkLst>
        </pc:spChg>
        <pc:grpChg chg="mod">
          <ac:chgData name="Toby Donaldson" userId="2e6e5431-bb17-4c41-9985-d39c50d83c73" providerId="ADAL" clId="{B9586FC7-1ADA-4368-AE13-4AF4FF7EC188}" dt="2023-07-10T03:55:10.652" v="7639" actId="12789"/>
          <ac:grpSpMkLst>
            <pc:docMk/>
            <pc:sldMk cId="1251350017" sldId="317"/>
            <ac:grpSpMk id="49" creationId="{E1BA1087-F893-D184-A5F9-C014CAC1D9A0}"/>
          </ac:grpSpMkLst>
        </pc:grpChg>
        <pc:grpChg chg="mod">
          <ac:chgData name="Toby Donaldson" userId="2e6e5431-bb17-4c41-9985-d39c50d83c73" providerId="ADAL" clId="{B9586FC7-1ADA-4368-AE13-4AF4FF7EC188}" dt="2023-07-10T03:55:25.142" v="7640" actId="12789"/>
          <ac:grpSpMkLst>
            <pc:docMk/>
            <pc:sldMk cId="1251350017" sldId="317"/>
            <ac:grpSpMk id="1037" creationId="{779E8913-3B73-25A8-3A67-A4CD716949C2}"/>
          </ac:grpSpMkLst>
        </pc:grpChg>
        <pc:picChg chg="del">
          <ac:chgData name="Toby Donaldson" userId="2e6e5431-bb17-4c41-9985-d39c50d83c73" providerId="ADAL" clId="{B9586FC7-1ADA-4368-AE13-4AF4FF7EC188}" dt="2023-07-10T03:53:56.094" v="7596" actId="21"/>
          <ac:picMkLst>
            <pc:docMk/>
            <pc:sldMk cId="1251350017" sldId="317"/>
            <ac:picMk id="6" creationId="{B8290CD6-237D-FBA1-464E-A5411388D6DD}"/>
          </ac:picMkLst>
        </pc:pic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1024" creationId="{73E357D3-98CC-03CB-C739-2FE249B77D0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24.376" v="7705" actId="14100"/>
          <ac:cxnSpMkLst>
            <pc:docMk/>
            <pc:sldMk cId="1251350017" sldId="317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3:45.665" v="7893" actId="1076"/>
        <pc:sldMkLst>
          <pc:docMk/>
          <pc:sldMk cId="4255537815" sldId="318"/>
        </pc:sldMkLst>
        <pc:spChg chg="mod">
          <ac:chgData name="Toby Donaldson" userId="2e6e5431-bb17-4c41-9985-d39c50d83c73" providerId="ADAL" clId="{B9586FC7-1ADA-4368-AE13-4AF4FF7EC188}" dt="2023-07-10T04:01:20.059" v="7868" actId="20577"/>
          <ac:spMkLst>
            <pc:docMk/>
            <pc:sldMk cId="4255537815" sldId="318"/>
            <ac:spMk id="3" creationId="{95E96AEE-88D5-5299-8E72-3D525C9B7ABA}"/>
          </ac:spMkLst>
        </pc:spChg>
        <pc:spChg chg="add del mod">
          <ac:chgData name="Toby Donaldson" userId="2e6e5431-bb17-4c41-9985-d39c50d83c73" providerId="ADAL" clId="{B9586FC7-1ADA-4368-AE13-4AF4FF7EC188}" dt="2023-07-10T03:58:32.948" v="7647"/>
          <ac:spMkLst>
            <pc:docMk/>
            <pc:sldMk cId="4255537815" sldId="318"/>
            <ac:spMk id="6" creationId="{4620131D-8D88-3699-C9C6-FDCC7A94E274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7" creationId="{3EDA0279-A369-9350-32D3-3B12F5A1B95B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9" creationId="{FF03463B-8F52-155E-DDFA-DF46CFE34B16}"/>
          </ac:spMkLst>
        </pc:spChg>
        <pc:spChg chg="add mod">
          <ac:chgData name="Toby Donaldson" userId="2e6e5431-bb17-4c41-9985-d39c50d83c73" providerId="ADAL" clId="{B9586FC7-1ADA-4368-AE13-4AF4FF7EC188}" dt="2023-07-10T04:02:34.406" v="7881" actId="1076"/>
          <ac:spMkLst>
            <pc:docMk/>
            <pc:sldMk cId="4255537815" sldId="318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2:30.865" v="7880" actId="1076"/>
          <ac:spMkLst>
            <pc:docMk/>
            <pc:sldMk cId="4255537815" sldId="318"/>
            <ac:spMk id="12" creationId="{FDBC13B0-43D0-CABE-6DC2-AC123BED9541}"/>
          </ac:spMkLst>
        </pc:spChg>
        <pc:spChg chg="add mod">
          <ac:chgData name="Toby Donaldson" userId="2e6e5431-bb17-4c41-9985-d39c50d83c73" providerId="ADAL" clId="{B9586FC7-1ADA-4368-AE13-4AF4FF7EC188}" dt="2023-07-10T04:02:38.691" v="7882" actId="1076"/>
          <ac:spMkLst>
            <pc:docMk/>
            <pc:sldMk cId="4255537815" sldId="318"/>
            <ac:spMk id="13" creationId="{C1EEB9D2-8429-723B-0D05-D88D3C40C516}"/>
          </ac:spMkLst>
        </pc:spChg>
        <pc:spChg chg="add mod">
          <ac:chgData name="Toby Donaldson" userId="2e6e5431-bb17-4c41-9985-d39c50d83c73" providerId="ADAL" clId="{B9586FC7-1ADA-4368-AE13-4AF4FF7EC188}" dt="2023-07-10T04:03:26.469" v="7890" actId="1076"/>
          <ac:spMkLst>
            <pc:docMk/>
            <pc:sldMk cId="4255537815" sldId="318"/>
            <ac:spMk id="14" creationId="{A07893C3-FF04-E70D-68A2-7B067BDED469}"/>
          </ac:spMkLst>
        </pc:spChg>
        <pc:spChg chg="add mod">
          <ac:chgData name="Toby Donaldson" userId="2e6e5431-bb17-4c41-9985-d39c50d83c73" providerId="ADAL" clId="{B9586FC7-1ADA-4368-AE13-4AF4FF7EC188}" dt="2023-07-10T04:03:21.068" v="7889" actId="1076"/>
          <ac:spMkLst>
            <pc:docMk/>
            <pc:sldMk cId="4255537815" sldId="318"/>
            <ac:spMk id="15" creationId="{819DD8F7-471F-837A-FA01-E063B5A17D81}"/>
          </ac:spMkLst>
        </pc:spChg>
        <pc:spChg chg="add mod">
          <ac:chgData name="Toby Donaldson" userId="2e6e5431-bb17-4c41-9985-d39c50d83c73" providerId="ADAL" clId="{B9586FC7-1ADA-4368-AE13-4AF4FF7EC188}" dt="2023-07-10T04:03:37.251" v="7892" actId="1076"/>
          <ac:spMkLst>
            <pc:docMk/>
            <pc:sldMk cId="4255537815" sldId="318"/>
            <ac:spMk id="16" creationId="{EE4AFB8E-B815-6B5E-3AB3-4A4FA164F3B2}"/>
          </ac:spMkLst>
        </pc:spChg>
        <pc:spChg chg="del">
          <ac:chgData name="Toby Donaldson" userId="2e6e5431-bb17-4c41-9985-d39c50d83c73" providerId="ADAL" clId="{B9586FC7-1ADA-4368-AE13-4AF4FF7EC188}" dt="2023-07-10T03:59:08.453" v="7703" actId="21"/>
          <ac:spMkLst>
            <pc:docMk/>
            <pc:sldMk cId="4255537815" sldId="318"/>
            <ac:spMk id="1049" creationId="{A4184F60-CFD4-48CF-7136-A532626AE325}"/>
          </ac:spMkLst>
        </pc:spChg>
        <pc:picChg chg="add mod">
          <ac:chgData name="Toby Donaldson" userId="2e6e5431-bb17-4c41-9985-d39c50d83c73" providerId="ADAL" clId="{B9586FC7-1ADA-4368-AE13-4AF4FF7EC188}" dt="2023-07-10T04:01:03.910" v="7867"/>
          <ac:picMkLst>
            <pc:docMk/>
            <pc:sldMk cId="4255537815" sldId="318"/>
            <ac:picMk id="10" creationId="{A9AFF1B6-35BD-7839-4368-E4A1C2B477E5}"/>
          </ac:picMkLst>
        </pc:picChg>
        <pc:cxnChg chg="mod">
          <ac:chgData name="Toby Donaldson" userId="2e6e5431-bb17-4c41-9985-d39c50d83c73" providerId="ADAL" clId="{B9586FC7-1ADA-4368-AE13-4AF4FF7EC188}" dt="2023-07-10T03:59:17.941" v="7704" actId="14100"/>
          <ac:cxnSpMkLst>
            <pc:docMk/>
            <pc:sldMk cId="4255537815" sldId="318"/>
            <ac:cxnSpMk id="1043" creationId="{30DFBC6F-35BC-559A-52CD-844CEB35EF2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8:36.453" v="8308" actId="1076"/>
        <pc:sldMkLst>
          <pc:docMk/>
          <pc:sldMk cId="1558506726" sldId="319"/>
        </pc:sldMkLst>
        <pc:spChg chg="add mod">
          <ac:chgData name="Toby Donaldson" userId="2e6e5431-bb17-4c41-9985-d39c50d83c73" providerId="ADAL" clId="{B9586FC7-1ADA-4368-AE13-4AF4FF7EC188}" dt="2023-07-10T04:07:08.007" v="8245" actId="20577"/>
          <ac:spMkLst>
            <pc:docMk/>
            <pc:sldMk cId="1558506726" sldId="319"/>
            <ac:spMk id="6" creationId="{86222391-1701-8FF7-1176-DC954110A49C}"/>
          </ac:spMkLst>
        </pc:spChg>
        <pc:spChg chg="mod">
          <ac:chgData name="Toby Donaldson" userId="2e6e5431-bb17-4c41-9985-d39c50d83c73" providerId="ADAL" clId="{B9586FC7-1ADA-4368-AE13-4AF4FF7EC188}" dt="2023-07-10T04:06:31.385" v="8136" actId="20577"/>
          <ac:spMkLst>
            <pc:docMk/>
            <pc:sldMk cId="1558506726" sldId="319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8:36.453" v="8308" actId="1076"/>
          <ac:spMkLst>
            <pc:docMk/>
            <pc:sldMk cId="1558506726" sldId="319"/>
            <ac:spMk id="20" creationId="{75CFF942-1701-DB0B-EA5E-3E15E8B7E62B}"/>
          </ac:spMkLst>
        </pc:spChg>
        <pc:picChg chg="del">
          <ac:chgData name="Toby Donaldson" userId="2e6e5431-bb17-4c41-9985-d39c50d83c73" providerId="ADAL" clId="{B9586FC7-1ADA-4368-AE13-4AF4FF7EC188}" dt="2023-07-10T04:04:07.363" v="7897" actId="21"/>
          <ac:picMkLst>
            <pc:docMk/>
            <pc:sldMk cId="1558506726" sldId="319"/>
            <ac:picMk id="10" creationId="{A9AFF1B6-35BD-7839-4368-E4A1C2B477E5}"/>
          </ac:picMkLst>
        </pc:picChg>
        <pc:cxnChg chg="add">
          <ac:chgData name="Toby Donaldson" userId="2e6e5431-bb17-4c41-9985-d39c50d83c73" providerId="ADAL" clId="{B9586FC7-1ADA-4368-AE13-4AF4FF7EC188}" dt="2023-07-10T04:06:08.842" v="8135" actId="11529"/>
          <ac:cxnSpMkLst>
            <pc:docMk/>
            <pc:sldMk cId="1558506726" sldId="319"/>
            <ac:cxnSpMk id="17" creationId="{2A0CDD07-24A8-6E6D-829C-B54F18B1538C}"/>
          </ac:cxnSpMkLst>
        </pc:cxnChg>
        <pc:cxnChg chg="add mod">
          <ac:chgData name="Toby Donaldson" userId="2e6e5431-bb17-4c41-9985-d39c50d83c73" providerId="ADAL" clId="{B9586FC7-1ADA-4368-AE13-4AF4FF7EC188}" dt="2023-07-10T04:07:35.144" v="8248" actId="693"/>
          <ac:cxnSpMkLst>
            <pc:docMk/>
            <pc:sldMk cId="1558506726" sldId="319"/>
            <ac:cxnSpMk id="19" creationId="{40C75A6C-8D36-47C3-050C-D5B998507A64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4:13:02.199" v="8513" actId="21"/>
        <pc:sldMkLst>
          <pc:docMk/>
          <pc:sldMk cId="1772429724" sldId="320"/>
        </pc:sldMkLst>
        <pc:spChg chg="add mod">
          <ac:chgData name="Toby Donaldson" userId="2e6e5431-bb17-4c41-9985-d39c50d83c73" providerId="ADAL" clId="{B9586FC7-1ADA-4368-AE13-4AF4FF7EC188}" dt="2023-07-10T04:10:41.440" v="8479" actId="20577"/>
          <ac:spMkLst>
            <pc:docMk/>
            <pc:sldMk cId="1772429724" sldId="320"/>
            <ac:spMk id="3" creationId="{489723F2-CA25-7091-0B8F-F63C03D94942}"/>
          </ac:spMkLst>
        </pc:spChg>
        <pc:spChg chg="add mod">
          <ac:chgData name="Toby Donaldson" userId="2e6e5431-bb17-4c41-9985-d39c50d83c73" providerId="ADAL" clId="{B9586FC7-1ADA-4368-AE13-4AF4FF7EC188}" dt="2023-07-10T04:10:31.487" v="8477"/>
          <ac:spMkLst>
            <pc:docMk/>
            <pc:sldMk cId="1772429724" sldId="320"/>
            <ac:spMk id="7" creationId="{24E25841-9312-C261-F539-1FC5F74DACAE}"/>
          </ac:spMkLst>
        </pc:spChg>
        <pc:spChg chg="add mod">
          <ac:chgData name="Toby Donaldson" userId="2e6e5431-bb17-4c41-9985-d39c50d83c73" providerId="ADAL" clId="{B9586FC7-1ADA-4368-AE13-4AF4FF7EC188}" dt="2023-07-10T04:11:31.560" v="8487" actId="1076"/>
          <ac:spMkLst>
            <pc:docMk/>
            <pc:sldMk cId="1772429724" sldId="320"/>
            <ac:spMk id="10" creationId="{F3A8A642-303C-F906-FBA4-2F9BF4CAA922}"/>
          </ac:spMkLst>
        </pc:spChg>
        <pc:spChg chg="add mod">
          <ac:chgData name="Toby Donaldson" userId="2e6e5431-bb17-4c41-9985-d39c50d83c73" providerId="ADAL" clId="{B9586FC7-1ADA-4368-AE13-4AF4FF7EC188}" dt="2023-07-10T04:12:18.239" v="8503" actId="20577"/>
          <ac:spMkLst>
            <pc:docMk/>
            <pc:sldMk cId="1772429724" sldId="320"/>
            <ac:spMk id="12" creationId="{B1CE990E-1461-A412-121F-712EA3CA1522}"/>
          </ac:spMkLst>
        </pc:spChg>
        <pc:spChg chg="mod">
          <ac:chgData name="Toby Donaldson" userId="2e6e5431-bb17-4c41-9985-d39c50d83c73" providerId="ADAL" clId="{B9586FC7-1ADA-4368-AE13-4AF4FF7EC188}" dt="2023-07-10T04:10:46.826" v="8480" actId="1076"/>
          <ac:spMkLst>
            <pc:docMk/>
            <pc:sldMk cId="1772429724" sldId="320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11:13.525" v="8483" actId="21"/>
          <ac:spMkLst>
            <pc:docMk/>
            <pc:sldMk cId="1772429724" sldId="320"/>
            <ac:spMk id="59" creationId="{C6F89F2A-7245-2844-A1BB-4C522A3F68EF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60" creationId="{25ACECF4-C2AD-A3F8-5891-E01D264FBF8A}"/>
          </ac:spMkLst>
        </pc:spChg>
        <pc:spChg chg="mod">
          <ac:chgData name="Toby Donaldson" userId="2e6e5431-bb17-4c41-9985-d39c50d83c73" providerId="ADAL" clId="{B9586FC7-1ADA-4368-AE13-4AF4FF7EC188}" dt="2023-07-10T04:11:24.394" v="8485" actId="1076"/>
          <ac:spMkLst>
            <pc:docMk/>
            <pc:sldMk cId="1772429724" sldId="320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36" creationId="{7AD81369-FDE3-6C94-2357-4062FF3085FE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59" creationId="{05B8FCEB-CD23-57D0-F4D9-1C784C6CC757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60" creationId="{DBA6619A-D9E4-7E27-9DA0-150447BBD27D}"/>
          </ac:spMkLst>
        </pc:spChg>
        <pc:picChg chg="mod">
          <ac:chgData name="Toby Donaldson" userId="2e6e5431-bb17-4c41-9985-d39c50d83c73" providerId="ADAL" clId="{B9586FC7-1ADA-4368-AE13-4AF4FF7EC188}" dt="2023-07-10T04:10:48.662" v="8481" actId="1076"/>
          <ac:picMkLst>
            <pc:docMk/>
            <pc:sldMk cId="1772429724" sldId="320"/>
            <ac:picMk id="6" creationId="{B8290CD6-237D-FBA1-464E-A5411388D6DD}"/>
          </ac:picMkLst>
        </pc:picChg>
        <pc:picChg chg="add del mod">
          <ac:chgData name="Toby Donaldson" userId="2e6e5431-bb17-4c41-9985-d39c50d83c73" providerId="ADAL" clId="{B9586FC7-1ADA-4368-AE13-4AF4FF7EC188}" dt="2023-07-10T04:13:02.199" v="8513" actId="21"/>
          <ac:picMkLst>
            <pc:docMk/>
            <pc:sldMk cId="1772429724" sldId="320"/>
            <ac:picMk id="11" creationId="{917032A7-DE20-FAE3-0796-16DFBEBAE8CC}"/>
          </ac:picMkLst>
        </pc:picChg>
        <pc:cxnChg chg="mod">
          <ac:chgData name="Toby Donaldson" userId="2e6e5431-bb17-4c41-9985-d39c50d83c73" providerId="ADAL" clId="{B9586FC7-1ADA-4368-AE13-4AF4FF7EC188}" dt="2023-07-10T04:11:24.394" v="8485" actId="1076"/>
          <ac:cxnSpMkLst>
            <pc:docMk/>
            <pc:sldMk cId="1772429724" sldId="320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3" creationId="{47D2E19D-B694-8EDF-5C6D-87D479DC4FF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5" creationId="{97F374E3-DB7B-636D-BEC2-551F9FDB9970}"/>
          </ac:cxnSpMkLst>
        </pc:cxnChg>
      </pc:sldChg>
      <pc:sldChg chg="delSp add mod">
        <pc:chgData name="Toby Donaldson" userId="2e6e5431-bb17-4c41-9985-d39c50d83c73" providerId="ADAL" clId="{B9586FC7-1ADA-4368-AE13-4AF4FF7EC188}" dt="2023-07-10T04:12:43.045" v="8507" actId="21"/>
        <pc:sldMkLst>
          <pc:docMk/>
          <pc:sldMk cId="3054500176" sldId="321"/>
        </pc:sldMkLst>
        <pc:spChg chg="del">
          <ac:chgData name="Toby Donaldson" userId="2e6e5431-bb17-4c41-9985-d39c50d83c73" providerId="ADAL" clId="{B9586FC7-1ADA-4368-AE13-4AF4FF7EC188}" dt="2023-07-10T04:12:43.045" v="8507" actId="21"/>
          <ac:spMkLst>
            <pc:docMk/>
            <pc:sldMk cId="3054500176" sldId="321"/>
            <ac:spMk id="12" creationId="{B1CE990E-1461-A412-121F-712EA3CA1522}"/>
          </ac:spMkLst>
        </pc:spChg>
        <pc:picChg chg="del">
          <ac:chgData name="Toby Donaldson" userId="2e6e5431-bb17-4c41-9985-d39c50d83c73" providerId="ADAL" clId="{B9586FC7-1ADA-4368-AE13-4AF4FF7EC188}" dt="2023-07-10T04:12:40.653" v="8506" actId="21"/>
          <ac:picMkLst>
            <pc:docMk/>
            <pc:sldMk cId="3054500176" sldId="321"/>
            <ac:picMk id="11" creationId="{917032A7-DE20-FAE3-0796-16DFBEBAE8CC}"/>
          </ac:picMkLst>
        </pc:picChg>
      </pc:sldChg>
      <pc:sldChg chg="addSp modSp add mod">
        <pc:chgData name="Toby Donaldson" userId="2e6e5431-bb17-4c41-9985-d39c50d83c73" providerId="ADAL" clId="{B9586FC7-1ADA-4368-AE13-4AF4FF7EC188}" dt="2023-07-10T04:17:55.500" v="8650"/>
        <pc:sldMkLst>
          <pc:docMk/>
          <pc:sldMk cId="532713793" sldId="322"/>
        </pc:sldMkLst>
        <pc:spChg chg="add mod">
          <ac:chgData name="Toby Donaldson" userId="2e6e5431-bb17-4c41-9985-d39c50d83c73" providerId="ADAL" clId="{B9586FC7-1ADA-4368-AE13-4AF4FF7EC188}" dt="2023-07-10T04:13:25.930" v="8534" actId="1076"/>
          <ac:spMkLst>
            <pc:docMk/>
            <pc:sldMk cId="532713793" sldId="322"/>
            <ac:spMk id="8" creationId="{480913E2-2F1C-1730-B090-DDD0FED2B212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9" creationId="{E56ADBF4-1A76-7711-0D3F-87FF80F81D9F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13" creationId="{F5C6E1CE-D009-A888-DF09-1CA40537C78B}"/>
          </ac:spMkLst>
        </pc:spChg>
      </pc:sldChg>
      <pc:sldChg chg="addSp modSp add mod">
        <pc:chgData name="Toby Donaldson" userId="2e6e5431-bb17-4c41-9985-d39c50d83c73" providerId="ADAL" clId="{B9586FC7-1ADA-4368-AE13-4AF4FF7EC188}" dt="2023-07-10T04:17:18.985" v="8649" actId="20577"/>
        <pc:sldMkLst>
          <pc:docMk/>
          <pc:sldMk cId="1197814370" sldId="323"/>
        </pc:sldMkLst>
        <pc:spChg chg="add mod">
          <ac:chgData name="Toby Donaldson" userId="2e6e5431-bb17-4c41-9985-d39c50d83c73" providerId="ADAL" clId="{B9586FC7-1ADA-4368-AE13-4AF4FF7EC188}" dt="2023-07-10T04:13:44.427" v="8538" actId="20577"/>
          <ac:spMkLst>
            <pc:docMk/>
            <pc:sldMk cId="1197814370" sldId="323"/>
            <ac:spMk id="9" creationId="{A38A9EB9-7DEF-B940-8BB9-EC40CFBB67A1}"/>
          </ac:spMkLst>
        </pc:spChg>
        <pc:spChg chg="add mod">
          <ac:chgData name="Toby Donaldson" userId="2e6e5431-bb17-4c41-9985-d39c50d83c73" providerId="ADAL" clId="{B9586FC7-1ADA-4368-AE13-4AF4FF7EC188}" dt="2023-07-10T04:13:53.291" v="8541" actId="20577"/>
          <ac:spMkLst>
            <pc:docMk/>
            <pc:sldMk cId="1197814370" sldId="323"/>
            <ac:spMk id="13" creationId="{5B8C9229-4DCC-83D1-74F5-215DDD42D798}"/>
          </ac:spMkLst>
        </pc:spChg>
        <pc:spChg chg="add mod">
          <ac:chgData name="Toby Donaldson" userId="2e6e5431-bb17-4c41-9985-d39c50d83c73" providerId="ADAL" clId="{B9586FC7-1ADA-4368-AE13-4AF4FF7EC188}" dt="2023-07-10T04:14:05.288" v="8544" actId="20577"/>
          <ac:spMkLst>
            <pc:docMk/>
            <pc:sldMk cId="1197814370" sldId="323"/>
            <ac:spMk id="14" creationId="{088D4A8E-7D94-254C-8F2B-268FFB37162B}"/>
          </ac:spMkLst>
        </pc:spChg>
        <pc:spChg chg="add mod">
          <ac:chgData name="Toby Donaldson" userId="2e6e5431-bb17-4c41-9985-d39c50d83c73" providerId="ADAL" clId="{B9586FC7-1ADA-4368-AE13-4AF4FF7EC188}" dt="2023-07-10T04:14:31.794" v="8547" actId="20577"/>
          <ac:spMkLst>
            <pc:docMk/>
            <pc:sldMk cId="1197814370" sldId="323"/>
            <ac:spMk id="15" creationId="{B32EB1AF-930C-7888-96ED-521DFAADB545}"/>
          </ac:spMkLst>
        </pc:spChg>
        <pc:spChg chg="add mod">
          <ac:chgData name="Toby Donaldson" userId="2e6e5431-bb17-4c41-9985-d39c50d83c73" providerId="ADAL" clId="{B9586FC7-1ADA-4368-AE13-4AF4FF7EC188}" dt="2023-07-10T04:14:59.725" v="8550" actId="20577"/>
          <ac:spMkLst>
            <pc:docMk/>
            <pc:sldMk cId="1197814370" sldId="323"/>
            <ac:spMk id="16" creationId="{BE8762D7-0BAB-2346-6A24-4D70F6A980D9}"/>
          </ac:spMkLst>
        </pc:spChg>
        <pc:spChg chg="add mod">
          <ac:chgData name="Toby Donaldson" userId="2e6e5431-bb17-4c41-9985-d39c50d83c73" providerId="ADAL" clId="{B9586FC7-1ADA-4368-AE13-4AF4FF7EC188}" dt="2023-07-10T04:17:01.258" v="8614" actId="1076"/>
          <ac:spMkLst>
            <pc:docMk/>
            <pc:sldMk cId="1197814370" sldId="323"/>
            <ac:spMk id="17" creationId="{42BACD64-3915-676F-E8BF-1EFFA401BD97}"/>
          </ac:spMkLst>
        </pc:spChg>
        <pc:spChg chg="add mod">
          <ac:chgData name="Toby Donaldson" userId="2e6e5431-bb17-4c41-9985-d39c50d83c73" providerId="ADAL" clId="{B9586FC7-1ADA-4368-AE13-4AF4FF7EC188}" dt="2023-07-10T04:17:18.985" v="8649" actId="20577"/>
          <ac:spMkLst>
            <pc:docMk/>
            <pc:sldMk cId="1197814370" sldId="323"/>
            <ac:spMk id="18" creationId="{2D8B4915-46AD-2FE3-FA4D-E8266DAE3680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4:20:38.456" v="8702" actId="21"/>
        <pc:sldMkLst>
          <pc:docMk/>
          <pc:sldMk cId="1328000865" sldId="324"/>
        </pc:sldMkLst>
        <pc:spChg chg="add mod">
          <ac:chgData name="Toby Donaldson" userId="2e6e5431-bb17-4c41-9985-d39c50d83c73" providerId="ADAL" clId="{B9586FC7-1ADA-4368-AE13-4AF4FF7EC188}" dt="2023-07-10T04:15:26.914" v="8556" actId="1076"/>
          <ac:spMkLst>
            <pc:docMk/>
            <pc:sldMk cId="1328000865" sldId="324"/>
            <ac:spMk id="17" creationId="{48A8FACC-2EC1-F35D-DAFE-80BAFE7D857E}"/>
          </ac:spMkLst>
        </pc:spChg>
        <pc:spChg chg="add mod">
          <ac:chgData name="Toby Donaldson" userId="2e6e5431-bb17-4c41-9985-d39c50d83c73" providerId="ADAL" clId="{B9586FC7-1ADA-4368-AE13-4AF4FF7EC188}" dt="2023-07-10T04:15:32.372" v="8558" actId="1076"/>
          <ac:spMkLst>
            <pc:docMk/>
            <pc:sldMk cId="1328000865" sldId="324"/>
            <ac:spMk id="18" creationId="{3133CEC2-E448-AEBF-93E0-4432237CCB89}"/>
          </ac:spMkLst>
        </pc:spChg>
        <pc:spChg chg="add mod">
          <ac:chgData name="Toby Donaldson" userId="2e6e5431-bb17-4c41-9985-d39c50d83c73" providerId="ADAL" clId="{B9586FC7-1ADA-4368-AE13-4AF4FF7EC188}" dt="2023-07-10T04:15:43.727" v="8560" actId="1076"/>
          <ac:spMkLst>
            <pc:docMk/>
            <pc:sldMk cId="1328000865" sldId="324"/>
            <ac:spMk id="19" creationId="{E5FD8522-CDFA-4092-CEF2-B739DFAEF7CB}"/>
          </ac:spMkLst>
        </pc:spChg>
        <pc:spChg chg="add mod">
          <ac:chgData name="Toby Donaldson" userId="2e6e5431-bb17-4c41-9985-d39c50d83c73" providerId="ADAL" clId="{B9586FC7-1ADA-4368-AE13-4AF4FF7EC188}" dt="2023-07-10T04:15:54.707" v="8562" actId="1076"/>
          <ac:spMkLst>
            <pc:docMk/>
            <pc:sldMk cId="1328000865" sldId="324"/>
            <ac:spMk id="20" creationId="{CC232A31-8823-D4D1-D479-88321EE9B905}"/>
          </ac:spMkLst>
        </pc:spChg>
        <pc:spChg chg="add mod">
          <ac:chgData name="Toby Donaldson" userId="2e6e5431-bb17-4c41-9985-d39c50d83c73" providerId="ADAL" clId="{B9586FC7-1ADA-4368-AE13-4AF4FF7EC188}" dt="2023-07-10T04:16:03.005" v="8565" actId="20577"/>
          <ac:spMkLst>
            <pc:docMk/>
            <pc:sldMk cId="1328000865" sldId="324"/>
            <ac:spMk id="21" creationId="{7B42A345-83A3-B9D7-C596-FE2FAC88054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2" creationId="{E983D7CC-59C9-1D66-9B45-7415DF933A6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3" creationId="{BF0CAE5A-4EF4-C6D5-BD8F-E3A1C376F213}"/>
          </ac:spMkLst>
        </pc:spChg>
        <pc:spChg chg="add mod">
          <ac:chgData name="Toby Donaldson" userId="2e6e5431-bb17-4c41-9985-d39c50d83c73" providerId="ADAL" clId="{B9586FC7-1ADA-4368-AE13-4AF4FF7EC188}" dt="2023-07-10T04:19:35.753" v="8696" actId="1076"/>
          <ac:spMkLst>
            <pc:docMk/>
            <pc:sldMk cId="1328000865" sldId="324"/>
            <ac:spMk id="25" creationId="{B0E59872-997B-D353-0AF2-4F2C5B7EF9F4}"/>
          </ac:spMkLst>
        </pc:spChg>
        <pc:picChg chg="del">
          <ac:chgData name="Toby Donaldson" userId="2e6e5431-bb17-4c41-9985-d39c50d83c73" providerId="ADAL" clId="{B9586FC7-1ADA-4368-AE13-4AF4FF7EC188}" dt="2023-07-10T04:20:38.456" v="8702" actId="21"/>
          <ac:picMkLst>
            <pc:docMk/>
            <pc:sldMk cId="1328000865" sldId="324"/>
            <ac:picMk id="6" creationId="{B8290CD6-237D-FBA1-464E-A5411388D6DD}"/>
          </ac:picMkLst>
        </pc:picChg>
        <pc:picChg chg="add mod">
          <ac:chgData name="Toby Donaldson" userId="2e6e5431-bb17-4c41-9985-d39c50d83c73" providerId="ADAL" clId="{B9586FC7-1ADA-4368-AE13-4AF4FF7EC188}" dt="2023-07-10T04:18:25.327" v="8654" actId="1076"/>
          <ac:picMkLst>
            <pc:docMk/>
            <pc:sldMk cId="1328000865" sldId="324"/>
            <ac:picMk id="24" creationId="{293A0F7B-A41A-652A-D95C-AFC61C92950E}"/>
          </ac:picMkLst>
        </pc:picChg>
        <pc:cxnChg chg="add del mod">
          <ac:chgData name="Toby Donaldson" userId="2e6e5431-bb17-4c41-9985-d39c50d83c73" providerId="ADAL" clId="{B9586FC7-1ADA-4368-AE13-4AF4FF7EC188}" dt="2023-07-10T04:19:31.268" v="8695" actId="21"/>
          <ac:cxnSpMkLst>
            <pc:docMk/>
            <pc:sldMk cId="1328000865" sldId="324"/>
            <ac:cxnSpMk id="27" creationId="{4FC88222-3F19-C2CA-833A-6E95F0C0D21E}"/>
          </ac:cxnSpMkLst>
        </pc:cxnChg>
        <pc:cxnChg chg="add mod">
          <ac:chgData name="Toby Donaldson" userId="2e6e5431-bb17-4c41-9985-d39c50d83c73" providerId="ADAL" clId="{B9586FC7-1ADA-4368-AE13-4AF4FF7EC188}" dt="2023-07-10T04:19:35.753" v="8696" actId="1076"/>
          <ac:cxnSpMkLst>
            <pc:docMk/>
            <pc:sldMk cId="1328000865" sldId="324"/>
            <ac:cxnSpMk id="29" creationId="{B2A0957E-0505-CC8E-FF28-5D26F70031C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5:32.641" v="8968" actId="1076"/>
        <pc:sldMkLst>
          <pc:docMk/>
          <pc:sldMk cId="4266968003" sldId="325"/>
        </pc:sldMkLst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" creationId="{7F4AEB8D-B539-9E34-E290-7861D236AD63}"/>
          </ac:spMkLst>
        </pc:spChg>
        <pc:spChg chg="del">
          <ac:chgData name="Toby Donaldson" userId="2e6e5431-bb17-4c41-9985-d39c50d83c73" providerId="ADAL" clId="{B9586FC7-1ADA-4368-AE13-4AF4FF7EC188}" dt="2023-07-10T04:20:34.308" v="8701" actId="21"/>
          <ac:spMkLst>
            <pc:docMk/>
            <pc:sldMk cId="4266968003" sldId="325"/>
            <ac:spMk id="3" creationId="{489723F2-CA25-7091-0B8F-F63C03D9494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" creationId="{2F9A0681-2013-E57E-92CD-17550C23CCC1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8" creationId="{480913E2-2F1C-1730-B090-DDD0FED2B21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9" creationId="{A38A9EB9-7DEF-B940-8BB9-EC40CFBB67A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" creationId="{F3A8A642-303C-F906-FBA4-2F9BF4CAA92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2" creationId="{B1CE990E-1461-A412-121F-712EA3CA152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3" creationId="{5B8C9229-4DCC-83D1-74F5-215DDD42D7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4" creationId="{088D4A8E-7D94-254C-8F2B-268FFB37162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5" creationId="{B32EB1AF-930C-7888-96ED-521DFAADB5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6" creationId="{BE8762D7-0BAB-2346-6A24-4D70F6A980D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7" creationId="{48A8FACC-2EC1-F35D-DAFE-80BAFE7D857E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8" creationId="{3133CEC2-E448-AEBF-93E0-4432237CCB8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9" creationId="{E5FD8522-CDFA-4092-CEF2-B739DFAEF7C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0" creationId="{CC232A31-8823-D4D1-D479-88321EE9B90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1" creationId="{7B42A345-83A3-B9D7-C596-FE2FAC88054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2" creationId="{E983D7CC-59C9-1D66-9B45-7415DF933A6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3" creationId="{BF0CAE5A-4EF4-C6D5-BD8F-E3A1C376F213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5" creationId="{B0E59872-997B-D353-0AF2-4F2C5B7EF9F4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26" creationId="{8E2F9AE3-6617-5A63-040E-7A945C875B7D}"/>
          </ac:spMkLst>
        </pc:spChg>
        <pc:spChg chg="add mod">
          <ac:chgData name="Toby Donaldson" userId="2e6e5431-bb17-4c41-9985-d39c50d83c73" providerId="ADAL" clId="{B9586FC7-1ADA-4368-AE13-4AF4FF7EC188}" dt="2023-07-10T04:25:07.491" v="8965" actId="12788"/>
          <ac:spMkLst>
            <pc:docMk/>
            <pc:sldMk cId="4266968003" sldId="325"/>
            <ac:spMk id="30" creationId="{092F496D-5038-EED2-01AE-3A03CCDB61E3}"/>
          </ac:spMkLst>
        </pc:spChg>
        <pc:spChg chg="add mod">
          <ac:chgData name="Toby Donaldson" userId="2e6e5431-bb17-4c41-9985-d39c50d83c73" providerId="ADAL" clId="{B9586FC7-1ADA-4368-AE13-4AF4FF7EC188}" dt="2023-07-10T04:25:01.084" v="8964" actId="12788"/>
          <ac:spMkLst>
            <pc:docMk/>
            <pc:sldMk cId="4266968003" sldId="325"/>
            <ac:spMk id="32" creationId="{8209A662-3D65-D5C5-48FA-ED8D702E76AD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35" creationId="{77FFE45C-AB02-674F-7E9C-A59DFD8D84C6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6" creationId="{EBE2C8EF-0736-686C-DA85-B5C6A5BD351F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7" creationId="{3FCD3122-76CA-50F1-EDE9-1133936B270E}"/>
          </ac:spMkLst>
        </pc:spChg>
        <pc:spChg chg="add 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38" creationId="{1B95CEEE-225E-4110-5305-F77A0613D2B3}"/>
          </ac:spMkLst>
        </pc:spChg>
        <pc:spChg chg="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5" creationId="{EC636A5F-A981-6BEE-3239-CDC75C04323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6" creationId="{E7EB5590-AC16-022A-743F-F44ED6A3C30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7" creationId="{23A160AF-9824-14C1-DE80-31AB5134B90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8" creationId="{C16A41D4-FC33-20DB-A537-CD9599CDB6AD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4" creationId="{1729548D-AE48-7AC5-CD9E-83734E01F43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32" creationId="{4B7600D0-4249-D0FC-601A-84679A0EC1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4" creationId="{68B8AE51-1756-9AA2-6C1F-4A790E5E2A1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6" creationId="{B0B29462-6D1F-8626-D02A-9ED629E8F11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8" creationId="{9C5FDEFD-1A7B-AA92-0132-063E6B7A0FAF}"/>
          </ac:spMkLst>
        </pc:spChg>
        <pc:spChg chg="del">
          <ac:chgData name="Toby Donaldson" userId="2e6e5431-bb17-4c41-9985-d39c50d83c73" providerId="ADAL" clId="{B9586FC7-1ADA-4368-AE13-4AF4FF7EC188}" dt="2023-07-10T04:20:44.964" v="8703" actId="21"/>
          <ac:spMkLst>
            <pc:docMk/>
            <pc:sldMk cId="4266968003" sldId="325"/>
            <ac:spMk id="1049" creationId="{A4184F60-CFD4-48CF-7136-A532626AE32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1" creationId="{3DC98877-1E1A-9D72-CD79-D0B2D775840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2" creationId="{1CC107F5-D102-4B28-124F-A06DDAECF3A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3" creationId="{8E8E6547-9695-2193-A787-362A3401780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4:20:29.492" v="8699" actId="21"/>
          <ac:grpSpMkLst>
            <pc:docMk/>
            <pc:sldMk cId="4266968003" sldId="325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4:20:25.998" v="8698" actId="21"/>
          <ac:grpSpMkLst>
            <pc:docMk/>
            <pc:sldMk cId="4266968003" sldId="325"/>
            <ac:grpSpMk id="1037" creationId="{779E8913-3B73-25A8-3A67-A4CD716949C2}"/>
          </ac:grpSpMkLst>
        </pc:grpChg>
        <pc:picChg chg="mod">
          <ac:chgData name="Toby Donaldson" userId="2e6e5431-bb17-4c41-9985-d39c50d83c73" providerId="ADAL" clId="{B9586FC7-1ADA-4368-AE13-4AF4FF7EC188}" dt="2023-07-10T04:25:32.641" v="8968" actId="1076"/>
          <ac:picMkLst>
            <pc:docMk/>
            <pc:sldMk cId="4266968003" sldId="325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11" creationId="{917032A7-DE20-FAE3-0796-16DFBEBAE8CC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24" creationId="{293A0F7B-A41A-652A-D95C-AFC61C92950E}"/>
          </ac:picMkLst>
        </pc:picChg>
        <pc:cxnChg chg="add mod">
          <ac:chgData name="Toby Donaldson" userId="2e6e5431-bb17-4c41-9985-d39c50d83c73" providerId="ADAL" clId="{B9586FC7-1ADA-4368-AE13-4AF4FF7EC188}" dt="2023-07-10T04:24:51.683" v="8963" actId="12788"/>
          <ac:cxnSpMkLst>
            <pc:docMk/>
            <pc:sldMk cId="4266968003" sldId="325"/>
            <ac:cxnSpMk id="27" creationId="{471C1436-EEA1-A517-B260-EAD3DC20DBFB}"/>
          </ac:cxnSpMkLst>
        </pc:cxnChg>
        <pc:cxnChg chg="add mod">
          <ac:chgData name="Toby Donaldson" userId="2e6e5431-bb17-4c41-9985-d39c50d83c73" providerId="ADAL" clId="{B9586FC7-1ADA-4368-AE13-4AF4FF7EC188}" dt="2023-07-10T04:25:01.084" v="8964" actId="12788"/>
          <ac:cxnSpMkLst>
            <pc:docMk/>
            <pc:sldMk cId="4266968003" sldId="325"/>
            <ac:cxnSpMk id="28" creationId="{BE8B8955-D376-F96E-1DC9-9F3D20B6EFFC}"/>
          </ac:cxnSpMkLst>
        </pc:cxnChg>
        <pc:cxnChg chg="del mod">
          <ac:chgData name="Toby Donaldson" userId="2e6e5431-bb17-4c41-9985-d39c50d83c73" providerId="ADAL" clId="{B9586FC7-1ADA-4368-AE13-4AF4FF7EC188}" dt="2023-07-10T04:20:32.002" v="8700" actId="21"/>
          <ac:cxnSpMkLst>
            <pc:docMk/>
            <pc:sldMk cId="4266968003" sldId="325"/>
            <ac:cxnSpMk id="29" creationId="{B2A0957E-0505-CC8E-FF28-5D26F70031CE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52" creationId="{7CD553C3-34AD-BE55-C974-90FAB07FA96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53" creationId="{690748CF-5F11-0E68-36C4-5ED9B7A9284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1" creationId="{528BAB2E-D7C3-339E-7D57-315648989AFF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3" creationId="{A8880401-4314-FBCA-6F00-A74143C023A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1031" creationId="{E5ED8B3E-1315-51A9-97D0-ABE9F0AB456C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3" creationId="{30DFBC6F-35BC-559A-52CD-844CEB35EF22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5" creationId="{C8B5BEA0-91F3-85C0-E680-2833FB86E67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6:21.090" v="9070" actId="1076"/>
        <pc:sldMkLst>
          <pc:docMk/>
          <pc:sldMk cId="357048172" sldId="326"/>
        </pc:sldMkLst>
        <pc:spChg chg="add mod">
          <ac:chgData name="Toby Donaldson" userId="2e6e5431-bb17-4c41-9985-d39c50d83c73" providerId="ADAL" clId="{B9586FC7-1ADA-4368-AE13-4AF4FF7EC188}" dt="2023-07-10T04:26:21.090" v="9070" actId="1076"/>
          <ac:spMkLst>
            <pc:docMk/>
            <pc:sldMk cId="357048172" sldId="326"/>
            <ac:spMk id="2" creationId="{1FFD1AD0-10E9-4DEC-CD5F-5D0BCB8CEBAD}"/>
          </ac:spMkLst>
        </pc:spChg>
        <pc:picChg chg="del">
          <ac:chgData name="Toby Donaldson" userId="2e6e5431-bb17-4c41-9985-d39c50d83c73" providerId="ADAL" clId="{B9586FC7-1ADA-4368-AE13-4AF4FF7EC188}" dt="2023-07-10T04:25:39.682" v="8970" actId="21"/>
          <ac:picMkLst>
            <pc:docMk/>
            <pc:sldMk cId="357048172" sldId="326"/>
            <ac:picMk id="6" creationId="{B8290CD6-237D-FBA1-464E-A5411388D6DD}"/>
          </ac:picMkLst>
        </pc:picChg>
      </pc:sldChg>
      <pc:sldChg chg="addSp delSp modSp new mod">
        <pc:chgData name="Toby Donaldson" userId="2e6e5431-bb17-4c41-9985-d39c50d83c73" providerId="ADAL" clId="{B9586FC7-1ADA-4368-AE13-4AF4FF7EC188}" dt="2023-07-10T04:36:51.628" v="9705"/>
        <pc:sldMkLst>
          <pc:docMk/>
          <pc:sldMk cId="2800531342" sldId="327"/>
        </pc:sldMkLst>
        <pc:spChg chg="mod">
          <ac:chgData name="Toby Donaldson" userId="2e6e5431-bb17-4c41-9985-d39c50d83c73" providerId="ADAL" clId="{B9586FC7-1ADA-4368-AE13-4AF4FF7EC188}" dt="2023-07-10T04:27:57.457" v="9080" actId="20577"/>
          <ac:spMkLst>
            <pc:docMk/>
            <pc:sldMk cId="2800531342" sldId="327"/>
            <ac:spMk id="2" creationId="{282AF454-95E3-2F5C-D6ED-09B970D8DD90}"/>
          </ac:spMkLst>
        </pc:spChg>
        <pc:spChg chg="mod">
          <ac:chgData name="Toby Donaldson" userId="2e6e5431-bb17-4c41-9985-d39c50d83c73" providerId="ADAL" clId="{B9586FC7-1ADA-4368-AE13-4AF4FF7EC188}" dt="2023-07-10T04:34:02.917" v="9531" actId="20577"/>
          <ac:spMkLst>
            <pc:docMk/>
            <pc:sldMk cId="2800531342" sldId="327"/>
            <ac:spMk id="3" creationId="{FB8709AA-358A-412E-53F5-C4EE72C36171}"/>
          </ac:spMkLst>
        </pc:spChg>
        <pc:spChg chg="add mod">
          <ac:chgData name="Toby Donaldson" userId="2e6e5431-bb17-4c41-9985-d39c50d83c73" providerId="ADAL" clId="{B9586FC7-1ADA-4368-AE13-4AF4FF7EC188}" dt="2023-07-10T04:33:13.888" v="9482" actId="208"/>
          <ac:spMkLst>
            <pc:docMk/>
            <pc:sldMk cId="2800531342" sldId="327"/>
            <ac:spMk id="5" creationId="{B7F91486-5C7B-23CE-C778-37CB8FE9E00B}"/>
          </ac:spMkLst>
        </pc:spChg>
        <pc:spChg chg="add del mod">
          <ac:chgData name="Toby Donaldson" userId="2e6e5431-bb17-4c41-9985-d39c50d83c73" providerId="ADAL" clId="{B9586FC7-1ADA-4368-AE13-4AF4FF7EC188}" dt="2023-07-10T04:36:14.476" v="9699" actId="21"/>
          <ac:spMkLst>
            <pc:docMk/>
            <pc:sldMk cId="2800531342" sldId="327"/>
            <ac:spMk id="8" creationId="{1A5B3F87-09EA-B76A-D7DA-A3FA86ECB63C}"/>
          </ac:spMkLst>
        </pc:spChg>
        <pc:spChg chg="add del mod">
          <ac:chgData name="Toby Donaldson" userId="2e6e5431-bb17-4c41-9985-d39c50d83c73" providerId="ADAL" clId="{B9586FC7-1ADA-4368-AE13-4AF4FF7EC188}" dt="2023-07-10T04:36:46.146" v="9704" actId="21"/>
          <ac:spMkLst>
            <pc:docMk/>
            <pc:sldMk cId="2800531342" sldId="327"/>
            <ac:spMk id="9" creationId="{DEF681CA-22A1-D25E-5068-AD18288E0514}"/>
          </ac:spMkLst>
        </pc:spChg>
        <pc:spChg chg="add mod">
          <ac:chgData name="Toby Donaldson" userId="2e6e5431-bb17-4c41-9985-d39c50d83c73" providerId="ADAL" clId="{B9586FC7-1ADA-4368-AE13-4AF4FF7EC188}" dt="2023-07-10T04:36:51.628" v="9705"/>
          <ac:spMkLst>
            <pc:docMk/>
            <pc:sldMk cId="2800531342" sldId="327"/>
            <ac:spMk id="10" creationId="{6A8E2D31-E06F-2EFB-9521-7C112D80C0F5}"/>
          </ac:spMkLst>
        </pc:spChg>
        <pc:cxnChg chg="add">
          <ac:chgData name="Toby Donaldson" userId="2e6e5431-bb17-4c41-9985-d39c50d83c73" providerId="ADAL" clId="{B9586FC7-1ADA-4368-AE13-4AF4FF7EC188}" dt="2023-07-10T04:33:49.217" v="9509" actId="11529"/>
          <ac:cxnSpMkLst>
            <pc:docMk/>
            <pc:sldMk cId="2800531342" sldId="327"/>
            <ac:cxnSpMk id="7" creationId="{C9F75551-8EA5-5A18-E209-A32C5CD6A63E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10T04:38:44.329" v="9858" actId="20577"/>
        <pc:sldMkLst>
          <pc:docMk/>
          <pc:sldMk cId="1621724910" sldId="328"/>
        </pc:sldMkLst>
        <pc:spChg chg="add mod">
          <ac:chgData name="Toby Donaldson" userId="2e6e5431-bb17-4c41-9985-d39c50d83c73" providerId="ADAL" clId="{B9586FC7-1ADA-4368-AE13-4AF4FF7EC188}" dt="2023-07-10T04:38:44.329" v="9858" actId="20577"/>
          <ac:spMkLst>
            <pc:docMk/>
            <pc:sldMk cId="1621724910" sldId="328"/>
            <ac:spMk id="6" creationId="{BA8524E3-B973-EB2C-3907-271F753EE1A5}"/>
          </ac:spMkLst>
        </pc:spChg>
        <pc:spChg chg="add mod">
          <ac:chgData name="Toby Donaldson" userId="2e6e5431-bb17-4c41-9985-d39c50d83c73" providerId="ADAL" clId="{B9586FC7-1ADA-4368-AE13-4AF4FF7EC188}" dt="2023-07-10T04:37:31.635" v="9799" actId="1076"/>
          <ac:spMkLst>
            <pc:docMk/>
            <pc:sldMk cId="1621724910" sldId="328"/>
            <ac:spMk id="8" creationId="{7E8C8842-8B09-8939-57C4-E561F49D08FB}"/>
          </ac:spMkLst>
        </pc:spChg>
        <pc:spChg chg="add mod">
          <ac:chgData name="Toby Donaldson" userId="2e6e5431-bb17-4c41-9985-d39c50d83c73" providerId="ADAL" clId="{B9586FC7-1ADA-4368-AE13-4AF4FF7EC188}" dt="2023-07-10T04:37:37.584" v="9801" actId="1076"/>
          <ac:spMkLst>
            <pc:docMk/>
            <pc:sldMk cId="1621724910" sldId="328"/>
            <ac:spMk id="9" creationId="{D71174B4-EC08-127F-F6CB-682FB0043C6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1:23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25403 16801 6447 0,'0'3'576'0,"4"-3"-576"0,-4 0 0 0,0 0 0 16,1-3 464-16,3 3-16 0,-3 0 0 0,3-4 0 15,3-1-128-15,-2 0-16 0,-3-2-16 0,0-2 0 16,-2 4-288-16,-4 0-224 0,-3 1 32 0,-3 1 16 15,-2 3-16-15,-6 0-16 0,-1 0 0 0,-4 3 0 16,2 1 480-16,-1-2 112 0,-1 1 0 0,2 2 16 16,-1 4 944-16,1-2 176 0,1 2 32 0,-2-4 16 0,4 5-448 0,1-3-96 15,0 2 0-15,-1 2-16 0,1-3-704 0,3-1-144 16,-4 2-32-16,1 0 0 0,1-2 16 0,2 5 0 16,0-4 0-16,0 6 0 0,2-1 48 0,0 1 16 15,2-2 0-15,-3 2 0 0,5 0-208 0,-1 1 0 16,4-1 0-16,-4 4 0 0,4-1 240 0,-4 2 96 15,4 2 32-15,-4 2 0 0,2 3 32 0,2 2 16 16,-4-2 0-16,4 0 0 0,1 4 96 0,1-3 32 16,3 0 0-16,3-5 0 0,6-1 320 0,0 0 64 15,5-5 16-15,-14-16 0 0,0 0-256 0,0 0-48 16,92 33-16-16,-92-33 0 0,0 0-496 0,101-4-128 0,-101 4 0 0,77-12 0 31,-77 12-752-31,91-19-208 0,-91 19-64 0,97-21 0 16,-97 21-1344-16,101-14-288 0,-101 14-48 0,84-17-6512 0</inkml:trace>
  <inkml:trace contextRef="#ctx0" brushRef="#br0" timeOffset="714.39">26351 17102 14735 0,'-16'0'640'0,"6"0"160"0,1-1-640 0,4-3-160 16,1 1 0-16,4 1 0 0,-5-5 576 0,-2 2 64 15,-3-9 32-15,-4-4 0 0,2 1-672 0,-6-1 0 0,1-1 0 0,-4 2 0 32,2-1-544-32,-4 1-144 0,0 5-16 0,-1 1-16 15,-2 4-224-15,-2 2-32 0,2 5-16 0,-4 0 0 0,8 5 992 0,-1-1 0 0,0 5 0 0,2 5 208 16,2-1 944-16,-2 5 176 0,2 3 32 0,2 1 16 15,1 1-224-15,2 7-32 0,2-4-16 0,1 2 0 16,3 5-464-16,-5 0-112 0,3 2-16 0,3 0 0 16,2-1-368-16,1 1-144 15,4 0 0-15,4-7 144 0,-1-2 240 0,6-7 64 0,5 2 0 0,-14-21 0 0,0 0 16 0,52 44 16 16,-52-44 0-16,0 0 0 0,84 8-144 0,-84-8-16 16,0 0-16-16,111-29 0 0,-111 29 192 0,88-49 32 15,-47 14 16-15,3-5 0 0,-1-9-224 0,-4 1-64 16,1-1 0-16,2-9 0 0,5 3-256 0,-7-3 0 15,3 1 128-15,-2-6-128 0,2 2 0 0,-3-2 0 16,0 1-176-16,-3-3 176 0,1-3-336 0,-8 4 32 16,-2 3 16-16,-6 7 0 0,-1 2 64 0,-10 6 16 15,1 6 0-15,-3 2 0 0,-6 3-144 0,2 4-32 16,-5 3 0-16,0 7 0 0,-3 9 384 0,-2 6 0 16,-4 6 0-16,-2 6 0 15,-1 6 224-15,0 5 16 0,-2 4 0 0,0 4 0 0,2 8 336 0,-2 3 64 0,0 4 0 0,2 13 16 16,0 4-80-16,-6 9-32 0,-1 9 0 0,-2 4 0 15,2 1-544-15,-7 8 0 0,1 5-192 0,1 3 48 16,0-2-16-16,1 10 0 0,4 2 0 0,1-3 0 16,3 2 1008-16,4-11 208 0,3-7 32 0,2-4 16 31,-1 1-1712-31,6-13-352 0,1-4-64 0,0-10-8544 0,1-8-1712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0:27.3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2796 9433 2751 0,'-22'6'256'0,"4"-3"-256"15,4 1 0-15,4-3 0 0,5 3 0 0,3 1 0 16,-7-1 0-16,-3 4 0 0,-5 6 0 0,-6 0 192 16,0 7 0-16,-3 0 0 0,2-2-192 0,-1 4 0 15,-1-2 0-15,-3 1 0 0,1 1 0 0,-4 1 0 0,1 4 0 0,-4-2 0 16,2 0 0-16,0 2 0 0,3 2 0 0,-1 1 0 15,5 4 512-15,-4 0 192 0,2 1 64 0,-1-1 0 16,1 4-32-16,2-6 0 0,-2 2 0 16,3-2 32-16,3-2-576 0,-1 0-192 0,0 4 128 0,3-3-128 15,0 4 0-15,1-1 0 16,0 5 0-16,2-2 0 0,3-1-176 0,-4 3 176 0,3-5-160 0,1 5 160 16,0-5-144-16,0 0 144 0,2-4-128 0,-2 4 128 15,1-6 0-15,3 3 0 0,-4-1 0 0,2 0 208 16,0 8 176-16,1-3 16 0,-1 3 16 0,3-6 0 15,4 2-272-15,-2-2-144 0,5-6 160 0,-1 0-32 0,6-5 16 16,3 1 0-16,2-2 0 0,4-7 0 16,2 3-144-16,-1-5 0 0,2-1 0 0,3 1-128 0,3-3 128 0,-4-1-192 15,4 3 192-15,2-4-192 0,3-2 192 0,2 4 0 16,1-4 0-16,-29-5 0 0,0 0 0 0,101 17 0 31,-101-17 0-31,0 0 0 0,114 0 0 0,-114 0 0 0,0 0 0 0,116-8 0 0,-116 8 0 0,0 0 128 16,119-23 32-16,-119 23 0 0,82-26 144 0,-82 26 16 15,96-49 16-15,-39 14 0 0,4-5 0 0,5-3 0 16,2-3 0-16,-2-2 0 0,-5 1-192 0,0-7-144 16,0 1 192-16,-1 1-192 0,1-5 128 0,5-1-128 15,2-5 0-15,7-3 0 0,3-3 0 0,-5 2 0 0,-1 5 0 16,-9 1-144-16,-1 3 144 0,3 4 0 0,-2-1 0 0,1 1 0 16,2 5 0-16,6-3 0 0,3-2 0 0,-6-2 0 15,-1-3 272-15,-3-2 48 16,-6 5 0-16,-2 2 0 0,1 2-144 0,6 1-32 0,-3-5 0 0,11-5 0 15,3 4 176-15,0-9 16 0,0-6 16 0,-6-3 0 16,-1-8-80-16,2-2-16 0,0 1 0 0,5 0 0 16,5 2-256-16,4-3 0 0,4-2 0 0,-4-5 0 15,-6-2 0-15,-4 1 0 0,-5 6 0 0,10-5-144 16,-4-2 144-16,10-2 0 0,7-7 0 0,-3 2 0 16,-2-3 0-16,-6 6 0 0,-6 9 0 0,3-3 0 0,6-5 0 15,4 1 0-15,8-2 0 0,-5 6 0 0,-4 7 0 0,-9 1 0 16,-3 0 0-16,-3 1 0 0,-1 4 0 0,8-4 0 15,4-1 0-15,1 1-128 0,0 1 128 0,-4 0 0 16,-4 5 0-16,-1-1 0 0,0 0 0 0,4-3 0 16,8-2 0-16,2 3 0 0,3-4 0 0,-8 6-128 15,-6 3 128-15,-5 0 0 16,2 0 0-16,4-5-160 0,-1-4 160 0,2 1 0 0,4 6 0 0,-7 7 0 16,-11 9 0-16,-9 0 0 0,-4 11-144 0,-6-2 144 15,1-1 0-15,-4 5-144 16,-7-5-496-16,-3 8-80 0,-2 5-32 0,-6 0 0 15,-7 2 96-15,-3 3 16 0,-11 4 0 0,-5 4 0 0,-5 1 320 0,-9 4 80 16,-4-5 16-16,-6 8 0 0,-4 2 400 0,-3 0 80 16,-4 4 0-16,-5 5 16 0,-4-1 400 0,-8 9 80 0,-2 0 16 0,-10 12 0 15,-4 6-768-15,-16 8-240 0,-12 10 0 0,2 11 0 32,5 2-480-32,-3 14-112 0,-9 12 0 0,-9-1-16 0,-2 1 416 0,3-3 96 0,-5 3 16 0,8 8 0 15,5 8 1216-15,-2 3 256 0,-3 7 64 0,-4 0 0 16,0-7-640-16,4 5-112 0,5 1-16 0,5 4-16 15,2 2-432 1,-12 4 128-16,-8-4-128 0,5 1 0 0,6-6-240 0,2 5-128 0,3-2-16 0,-12-1-16 16,-5 3-176-16,9-13-16 0,8-10-16 0,-1 1 0 15,5-1 480-15,-7-2 128 0,-4 2 0 0,-3-4 0 16,7-8 0-16,-3-5 0 0,4 0 128 0,5-8-128 0,-1-1 0 0,-4-8 0 16,-4-2 0-16,10-3 0 31,15-4-912-31,4 8-64 0,4 6-16 0,1 7 0 0,9 2 768 0</inkml:trace>
  <inkml:trace contextRef="#ctx0" brushRef="#br0" timeOffset="2011.37">8056 4948 6447 0,'-6'-3'576'0,"3"1"-576"15,-1-1 0-15,4 3 0 0,0-4 176 0,-1 3-176 16,-5-6 160-16,-1-7-160 0,-3 1 0 0,-2-6-128 15,-2-3-16-15,2-3 0 0,-6 3-144 0,1-1-32 16,-1-3 0-16,-1 0 0 0,-2 0 320 0,-1-2 0 0,-1-2 0 0,-1 4 0 16,-1-5 0-16,-1 3 176 0,0-4-32 0,0 3 0 15,-2-3 48-15,-2 3 16 0,-1-3 0 0,-4 1 0 16,-3 0-16-16,1-4-16 0,-1 0 0 0,1 0 0 16,1 4-176-16,1-4 0 0,0 4 0 0,0-4 0 15,0 9 0-15,0-6-144 0,-1 1 144 0,-4 1-160 16,0 3-80-16,-2 0-16 0,0 5 0 0,-7-4 0 15,-1 3 256-15,-8 0 0 0,-1-1 192 0,-2-2-192 16,0 3 896-16,7-3 80 0,2 9 16 0,-1-2 0 0,-1 1-256 16,2 4-48-16,-2 2-16 0,-4 0 0 0,-6 1-672 0,-7-1 0 15,-4 3 0-15,3 1 0 16,6 3-704-16,0-1-32 0,0-1 0 0,-1 6 0 0,6-3 512 0,-1-1 224 16,1 1-192-16,-4 1 192 0,-1-2 128 0,1 5 128 15,4-4 48-15,9 2 0 0,0 4 176 0,0 2 32 16,1-4 16-16,2 5 0 0,-1 4-208 0,1-2-64 15,-2 1 0-15,-1 3 0 0,-4-3-112 0,-1 1-16 16,3 3-128-16,2-1 192 0,1-2-32 0,4 3-16 16,3-4 0-16,1 6 0 0,-2 0 176 0,1 4 48 15,2-3 0-15,2 3 0 0,-2-4 64 0,-1 3 16 16,1 1 0-16,-2-4 0 0,1-1-208 0,3 1-48 16,0-1 0-16,5-1 0 0,3-2 128 0,3 2 0 0,3 2 16 15,1-5 0-15,8 3 176 0,-4-1 48 0,7 1 0 0,-3 0 0 16,4 2-160-16,3-4-16 0,1 6-16 0,0-5 0 15,4 6-368-15,-2-5 0 0,2 6 0 0,0-1 0 16,1 0-128-16,1-3 128 0,-1 6-128 0,3-3 128 16,1-1 0-16,-4-2 0 0,8 0 0 0,-4-1 0 15,1 0 0-15,3 1 0 0,1-2 0 0,2-4 0 16,2 3 0-16,-1 1 0 0,6-3 0 0,-5 0 0 16,2-4 0-16,-1-2-160 15,4 1 160-15,0-4 0 0,0 0-160 0,2-4 160 0,-1-4-128 0,3-1 128 16,3-3-192-16,-4-2 64 0,4-4 0 0,-2 1 0 0,2-2 128 15,-4-2-208-15,1 2 80 0,-4-2 128 0,-4 3 0 0,-1 1 0 16,0-1 0-16,-6 5 0 0,1 4 0 0,-6-3 0 16,2 6 0-16,-5-2 0 0,-1 3 0 0,1 1 0 15,-4-1 0-15,1 1 0 0,-1 3 0 0,-3-3 0 16,0 1 0-16,-2 3 0 0,3-2 0 0,-4-2 0 16,-1 1 0-16,4 3 0 0,-6 0 0 0,4-2 0 15,-3-1 0-15,1 3 0 0,1 0 0 0,-1 0 0 16,2-4 0-16,-4 4 0 0,-1 0 0 0,2 4 0 15,-1-4 0-15,-2 5 0 0,6-5 0 0,-7 7 0 16,3-5 0-16,-1 1 0 0,2 2 0 0,-1-1 0 16,-1-1-144-16,2-1 144 0,-1 5 0 0,1-5 0 0,-1-2 0 15,1 3 0-15,1 1 0 0,2-4 0 0,0 1 0 0,0-1 0 16,6-1 0-16,-6 1 0 0,5-4 0 0,-3 4 0 16,3 0 0-16,4 0 0 0,-4-3 0 0,2 3 0 15,5-2 0-15,-1 2 0 0,1-3 0 0,2 3 0 16,5 0 0-16,-1 0 128 0,5 0-128 0,5-4 0 15,5-1 0-15,3 1 0 16,5-4 0-16,2-1 0 0,1-2 0 0,-1-1 0 0,6-2 0 0,-2 0 0 16,-1 2-128-16,3 0 128 0,5 3 0 0,-5 1 0 15,-1 2 0-15,3 5 0 0,-37 1 0 0,0 0 0 16,129 7 0-16,-129-7 0 0,105 26 0 0,-105-26 0 16,106 29 0-16,-106-29 0 0,118 35 0 0,-118-35 0 15,124 23 0-15,-124-23 0 0,143 5 0 0,-52-10 0 16,8 0 0-16,5-11 0 0,6 2 0 0,0-9-8976 15</inkml:trace>
  <inkml:trace contextRef="#ctx0" brushRef="#br0" timeOffset="3035.31">9220 3759 4607 0,'-18'-5'400'0,"4"5"-400"0,6 0 0 0,-1-4 0 0,2 4 528 0,5 0 32 16,-5 0 0-16,-3 0 0 0,-8 0-64 0,-8 0-16 15,-2-2 0-15,-1-1 0 0,-6-1 96 0,0-1 0 16,-2-3 16-16,-3-1 0 0,-2-5 64 0,1 2 16 16,-1-6 0-16,0 1 0 0,2-2-32 0,-4-2-16 15,4 3 0-15,-7-8 0 0,2 4-32 0,-4-5 0 16,0 5 0-16,-3-4 0 0,0 0-192 0,-6-2-32 15,-4 2-16-15,1-4 0 16,3 6-352-16,4-6 144 0,2-1-144 0,-6 1 0 16,2 2-512-16,2-1-192 0,-3-3-64 0,-1 4 0 15,-4-5-208-15,-6 2-48 0,-4-4-16 0,1 4 0 16,-1-1 416-16,4 1 96 0,0 1 16 0,-1 4 0 0,1-2 128 0,-5 6 16 0,-6 1 16 0,-6 3 0 16,-2 1 608-16,7 0 112 15,3 3 16-15,2-4 16 0,0 4 112 0,0 0 0 0,2 2 16 0,-7 7 0 16,0-2 48-16,-4 7 0 0,2 0 0 0,5 3 0 0,-1 1-576 0,6 1 0 15,-2 7 0-15,-7 6 0 0,-6 4-192 0,-2 6 48 16,-1 7 16-16,4 3 0 0,-1 4 128 0,4 2 0 16,2 5 0-16,-6-2 0 0,-3-2 0 0,-1-2 0 15,6 3 0-15,-6 6 128 16,9 4-128-16,-1-2-128 0,2 7 128 0,-6 1-192 0,-5 5-128 0,-6 4-48 16,6 2 0-16,0 2 0 0,3 2 176 0,2 1 16 15,6-7 16-15,-7 8 0 16,-12 4 160-16,6 3 0 15,2 6 0-15,5 0 0 0,5 4 208 0,-2-7-16 16,6 3-16-16,-11-3 0 0,-4 3-176 0,10 4 128 16,-1-2-128-16,9 2 128 0,0-2-128 0,4 2 0 0,1-4 0 0,0 2 0 15,-1 7 384-15,-4 0 80 0,4-7 32 0,4-1 0 16,6-10 32-16,4 10 16 0,1 4 0 0,6 2 0 16,1 1-288-16,2 1-48 0,1-5-16 0,-1-4 0 15,4-3-192-15,-2 0 0 0,1 3 0 0,7 0 0 16,3-3 0-16,-1-2 0 0,7-2 0 0,2-1 0 15,1-2-272-15,3-2 48 0,-1 5 16 0,2-1 0 16,2 0-816 0,-4-1-144-16,-3 4-48 0,-4 2 0 0,3-2 352 0,0-2 64 0,0 6 16 15,-1 0 0-15,0 8 592 0,-2-5 192 0,2-2 0 0,-1 1 0 0,3-5 256 16,1 10 176-16,1 10 16 0,5-5 16 0,1 3 256 0,4-9 48 16,5-1 16-16,1-2 0 0,8 6-416 0,0 2-96 15,2 5-16-15,4 1 0 0,-2-9-256 0,6 2 0 16,-1 3 128-16,3 3-128 0,4 4 0 0,1-1 0 15,-1-4 0-15,2 0 0 0,-1-1 752 0,2 1 32 16,2 4 16-16,2-13 0 0,3-1 80 0,2-12 16 16,1-9 0-16</inkml:trace>
  <inkml:trace contextRef="#ctx0" brushRef="#br0" timeOffset="3788.79">3795 3966 9215 0,'-9'7'816'0,"2"-5"-656"15,6 1-160-15,1-3 0 0,1 4 336 0,-2-2 48 16,-1 1 0-16,-2 6 0 16,1 1 112-16,1 6 16 0,-1-2 16 0,1 0 0 0,2 3-320 0,-4 6-64 15,1-2-16-15,-2 7 0 0,-1-2 192 0,1 0 48 16,-2 5 0-16,-1-1 0 0,-1 1-176 0,0 4-48 16,4-4 0-16,-4 4 0 0,0-4 80 0,-1 1 16 15,3 3 0-15,2-6 0 0,0-1-240 0,1 2 144 16,4 1-144-16,-3 0 128 0,1 1-128 0,4-1 0 15,1 2 0-15,-1 0 0 0,1-3 0 0,4 1-144 16,0 1 144-16,2-3 0 0,3-1-224 0,-3-2 64 16,5-1 16-16,0-6-6656 15</inkml:trace>
  <inkml:trace contextRef="#ctx0" brushRef="#br0" timeOffset="4087.13">3488 4006 17503 0,'-26'-2'1552'16,"10"-1"-1232"-16,11 3-320 0,5 0 0 15,4 0 704-15,-4 0 64 0,-6 0 32 0,3 0 0 0,5-4-64 0,6 3-16 16,10-3 0-16,6-4 0 0,8 2-720 0,2-2-240 15,0-1 0-15,7-3 0 0,1-2 0 0,5-4 0 16,2 1 0-16,0-6 0 0,-2 6 240 0,7-6 0 16,-2 6 0-16,2-1-144 0,2 4 272 0,2-3 64 15,-3 3 16-15,-2-3 0 0,2-1 384 0,-1-3 80 16,0 4 16-16,2 0 0 0,2 3-496 0,3-6-192 16,5 3 128-16,9-4-11008 15</inkml:trace>
  <inkml:trace contextRef="#ctx0" brushRef="#br0" timeOffset="6685.15">12788 8310 4607 0,'-12'-2'400'0,"0"-1"-400"0,7 3 0 0,3 0 0 16,0 0 608-16,-3-2 32 0,-5-1 16 0,-8-1 0 16,-3 2-16-16,-1-1 0 0,-4-1 0 0,5 4 0 15,1 0-288-15,-4 4-64 0,0 1-16 0,-1 4 0 16,-3 5-16-16,1 3-16 0,-3 4 0 0,-5 7 0 15,-5-2 464-15,-7 4 112 0,-2-2 16 0,0 1 0 16,4-1-224-16,-4 2-32 0,6 1-16 0,-3 0 0 31,-1 4-928-31,0 0-176 0,-2 0-32 0,-1 5-16 16,-2 0-768-16,-11 0-160 0</inkml:trace>
  <inkml:trace contextRef="#ctx0" brushRef="#br0" timeOffset="7431.99">7494 12468 5103 0,'-90'78'448'0,"24"-24"-448"15,6 2 0-15,17-16 0 0,11-12 0 0,3-4 128 16,-20 18-128-16,-35 31 0 0,-36 33 0 0,-21 21 0 16,2 2 0-16,18-10 0 0,19-13 0 0,9-12 0 0,11-10 0 15,0-1 0-15,4 1 1008 0,8-2 144 0,4-6 48 0,7-1 16 16,7 0-176-16,3-9-16 0,2 0-16 0,7 1 0 16,0-3-480-16,1-1-80 0,4 3-32 0,2 4 16 15,-2-2 80-15,4-4 0 0,5-5 16 0,0-1 16 16,12-1-320-16,2 1-64 0,6-6-16 0,6 0 16 15,9 2-160-15,2-2 0 0,9 1-192 0,1-5 192 16,7 1-544 0,7-9 0-16,-35-40 0 0,75 70 0 0,-75-70-304 0,77 52-64 0,-77-52-16 0,0 0 16 15,123 54 592-15,-123-54 128 0,105 23 32 0,-105-23 16 0,132 12 320 16,-132-12 64-16,156 5 16 0,-156-5 0 0,162-19 128 0,-79-2 32 16,1-5 0-16,0-5 16 0,10-4-80 0,10-14-16 15,11-3 0-15,-9-14 0 16,-4-9-80-16,0-9-32 0,8-10 0 0,10-7 0 0,13 0-224 0,-8-5 0 15,-8-6 128-15,2-4-128 0,1-5 0 0,10 6 0 16,12-3 0-16,-15-6 0 0,-9-5 144 0,6 2 48 16,5 0 0-16,-2 7 0 0,-1 2 80 0,-8-1 32 15,-8 1 0-15,8-3 0 0,6 3 144 0,0-2 16 16,-4 1 16-16,-7-4 0 0,-6 4-304 0,8-4-176 16,17-1 192-16,-5 0-192 0,-10-3 0 0,-4 4 0 0,-6-1 0 15,8 5 0 1,12 8-496-16,-9-4-48 0,-8-3-16 0,-11-1 0 15,-6 4-448-15,3 0-80 0,10 4-32 0,-5-6 0 0,0 0 736 0,-10-5 160 0,-6 2 32 0,4 2 0 16,0 3 192-16,3-4 208 0,11 4-32 0,-12-3-16 16,-8 7 432-16,-10 6 96 0,-6 11 16 0,1-4 0 15,-4-3 48-15,1 4 16 0,-4-2 0 0,-4 6 0 16,-3 8-544-16,-10 7-96 0,-4 3-128 0,-14 3 176 16,-3 3-176-16,-9-3 0 0,-8 6 0 0,-9 9-176 15,-6 8 176-15,-8 5-160 0,-9 9 160 0,-6 9-160 16,-6 4 160-16,-11 4-192 0,-7 4 192 0,-5 2-192 15,-3 10 496-15,1-1 80 0,1 3 32 0,-5 5 0 0,-2-1 32 0,2-4 16 16,-2 0 0-16,-6-4 0 16,3-1-224-16,-3 0-48 0,0-2-16 0,4 1 0 0,5 1-176 0,0 2-224 15,-1 8 48-15,3 4-9232 16</inkml:trace>
  <inkml:trace contextRef="#ctx0" brushRef="#br0" timeOffset="8970.79">6573 15385 4607 0,'-7'5'400'0,"0"0"-400"0,3-1 0 0,4-1 0 15,-3-3 784-15,-1 2 80 0,-3 2 16 0,-5 1 0 16,-2 4 256-16,-3-4 48 0,1 2 16 0,2-6 0 16,4-1-448-16,1 4-96 0,0-4-16 0,4 0 0 15,2 3-224-15,-3-1-48 0,3 2-16 0,3-4 0 16,-4 5-96-16,1-2-32 0,5 1 0 0,-2 1 0 0,5 0 96 0,-2-1 32 16,4 4 0-16,2 1 0 0,3-4-80 0,0 4-16 15,4 0 0-15,1 0 0 0,4 3 64 0,0-2 0 16,2 8 0-16,3-4 0 0,-2 1 48 0,-24-15 16 15,0 0 0-15,88 45 0 0,-88-45 0 0,0 0 16 16,104 49 0-16,-104-49 0 0,0 0 32 0,115 53 0 16,-115-53 0-16,0 0 0 0,106 48-160 0,-106-48-16 15,0 0-16-15,102 53 0 0,-102-53-240 0,0 0 0 16,109 52 0-16,-109-52 0 16,0 0 224-16,121 50-48 0,-121-50-16 0,95 39 0 0,-95-39 208 0,103 36 32 15,-103-36 16-15,107 32 0 0,-107-32-64 0,97 26-16 0,-97-26 0 16,99 29 0-16,-99-29 48 0,107 37 16 0,-107-37 0 0,110 38 0 15,-110-38-112-15,123 40-32 0,-123-40 0 16,119 40 0-16,-119-40-96 0,106 35-32 0,-106-35 0 0,98 21 0 16,-98-21 720-16,106 16 144 0,-106-16 32 0,124 3 0 31,-124-3-1616-31,137-3-320 0,-137 3-64 0,140-11-16 0,-140 11 1120 0,129-17 208 0,-129 17 48 0,127-18 16 16,-127 18-96-16,132-26-32 0,-132 26 0 0,141-22 0 15,-141 22-80-15,147-23-32 0,-147 23 0 0,131-26 0 16,-131 26-160-16,123-26 128 0,-123 26-128 0,129-26 128 15,-129 26-128-15,138-14 192 0,-138 14-192 0,146-18 192 16,-146 18 0-16,136-21 0 16,-136 21 0-16,131-26 0 0,-131 26-64 0,138-28 0 0,-138 28 0 0,149-31 0 0,-149 31-128 0,154-35 0 15,-154 35 0-15,132-40 0 0,-132 40 0 0,129-40 0 16,-129 40 0-16,129-47 0 0,-54 16 0 0,0-4 0 16,3-5 0-16,-3 0 0 0,-7-4 0 0,-3-1 0 15,1 1 0-15,0-4 128 0,0-5 32 0,2 1 0 16,7-2 0-16,0-3 0 15,-2-4-160-15,-5-2 0 0,-8 7 0 0,-5-1 0 0,5-1 0 0,-3 1 0 16,1-4 0-16,1 3 0 0,5-4 0 0,3 1 0 16,2 1 0-16,3-4 0 0,-10 1 0 0,-1-1 0 15,0 5 0-15,-3-2 0 0,-4 3 0 0,7 1 0 16,2-4 0-16,1-2 0 0,8-1 0 0,-6-3 0 0,0 1-144 16,-3-5 144-16,-2 5 0 0,-9-4 0 0,0 2 0 0,2 4 0 15,-1-4 0-15,1-5 0 0,1 1 0 0,5-6 0 16,1-2 0-16,-4 0 0 0,2 1 0 0,-6-1 0 15,-6 5 0-15,-4 0 0 0,-1-3 0 0,0-2 0 16,3 0 0-16,-6 1 0 0,-3 3 0 0,1-6 0 16,1 2 0-16,-3-4 0 0,-2 4 0 0,0-4 0 15,0 4 0-15,-5-2 0 0,-3 2 0 0,-5 2 0 16,-2 6 0-16,-4 1 0 16,-2 1 0-16,-3 1 0 0,-4-3 0 0,4 1 0 0,-6-2 0 0,-1-4 0 15,1 6 0-15,-3-3 272 0,0 7-48 0,-3-3-16 0,1 4 112 16,-1 0 32-16,-3-4 0 0,-2-2 0 0,-4-1-352 15,-2 2 144-15,-4 5-144 0,-3 3 0 0,2-1 0 0,-2 4 0 16,2-1 0-16,-2-5 0 0,2 5 0 0,-2-5 0 16,4 7 0-16,-1-6 0 15,-1-1 0-15,0 0 0 0,0 5 0 0,1-2 0 0,-3 2 0 0,2 4 0 16,2 3 0-16,-6-4 0 0,-3 1 0 0,-4-1 0 16,2 3 0-16,-3 4 0 15,0 1 0-15,1 1 0 16,-5 4 0-16,0 1 0 0,-1 4 0 0,-4 5 0 15,0 4 0-15,-4-4 0 0,0 4 0 0,-1-4 0 16,2 3 0-16,1 1 0 0,9 0-128 0,-6-2 128 16,6-4 0-16,-2-1-144 0,2 1 144 0,0-1-192 0,4-2 192 15,-1 0-192-15,2 0 192 0,-3 0 0 0,1 1 0 0,-1-1 0 16,-1 5-288-16,-4 2 32 0,-1 4 0 0,4-3 0 31,-5 6-496-31,3 0-80 0,3 4-32 0,5 4-9568 0,0 6-1920 0</inkml:trace>
  <inkml:trace contextRef="#ctx0" brushRef="#br0" timeOffset="13372.58">11246 5809 8287 0,'-5'-9'736'0,"0"0"-592"15,1 4-144-15,4 2 0 0,0-2 832 0,-1-1 128 16,-1-9 16-16,-3-5 16 0,1-2-256 0,2 1-48 16,-1 4-16-16,-1 8 0 15,3 9-672-15,-5 0 0 0,3 5 0 0,-6 7-176 16,1 2-384-16,-5 4-80 0,3 2 0 0,-2 7-16 0,-1 4 656 0,0 14 176 15,-1 7 16-15,-7 11 0 0,2 16 656 0,-8 18 144 16,-2 13 32-16,1 8 0 0,-3 9-112 0,1-1-16 16,2-3 0-16,4-4 0 0,4-13-640 0,3-14-128 0,8-17-128 0,-1-22 192 31,6-22-576-31,-4-14-128 0,2-11 0 0,-1-8-16 16,2-5 80-16,-3-7 32 0,2 2 0 0,-2-2 0 0,-1-4 416 0,0-1 0 0,-3-2 0 0,1-5 0 31,1-2-816-31,3-6-80 0,-5-1 0 0,3-5-5376 0</inkml:trace>
  <inkml:trace contextRef="#ctx0" brushRef="#br0" timeOffset="13576.61">10556 6506 3039 0,'-21'12'0'0,"9"-4"128"0,5 1-128 0,4-4 176 0,-3 1-176 0,-1 2 0 0,-7 15 0 0,-13 21 0 0,-15 25 544 0,-10 17 80 16,-4 9 16-16,0 1 0 0,2-5-640 0,2 1 0 16,-1-1 0-16,1-6 0 0,2 2 224 15,-3-3-32-15,-2-1 0 0,-1 3 0 0,-2 1 736 16,-6-7 144-16,-4 0 16 0,-7-7 16 0,0-5 544 0,5-2 96 15,4-1 32-15,3-3 0 16,2-1-496-16,4 0-80 0,-2-2-32 0,-1 2 0 0,3-7-672 0,-1-5-144 16,-3-5-32-16,7-9 0 15,6-4-672-15,4-10-144 0,4-2-16 0,2-7-16 16,10-7-688-16,-4-5-144 0,6-5-32 0,0 0-6032 0</inkml:trace>
  <inkml:trace contextRef="#ctx0" brushRef="#br0" timeOffset="14047.49">7768 8733 5519 0,'-57'93'240'0,"8"-19"64"0,5 5-304 0,6-22 0 0,13-13 0 0,5-4 0 15,-19 26 656-15,-24 53 80 0,-31 53 16 0,-15 30 0 16,-1-3-496-16,9-36-80 0,8-27-32 16,5-24 0-16,4-8-144 0,4-13 0 15,5-4 0-15,0-4 0 0,0 1 0 0,0-9-144 0,0 0 144 0,-3-9-160 16,-6 4 160-16,4-8 0 0,0 1 0 0,6-7 0 15,8-6 272-15,4-6 48 0,4-1 0 0,1-8 0 0,4-7-320 16,-1-7 0-16,2-4 0 0,-4-6 0 16,6-4-1344-16,1-5-208 0,0-8-48 0,6 3-16 0,2 3 1264 15,-2-5 352-15,-1 5 0 0,4 0 0 16,0 0 0-16,0 5-128 0,-2 7 128 0,0 2 0 0,-5 3 0 0,-3 10 0 16,-6 4 0-16,-1 4 0 0,3 5 0 0,1 9-128 15,-1 8 128-15,2 9 0 0,0 13 0 0,-1 8 0 16,3 10 0-16,-2 6 0 0,3 1 1152 0,-7 17 224 15,2 11 48-15,0 0 32 0,2-4-144 0,-1 0-32 16,1 0 0-16,3-5 0 0,4-4-432 0,2-10-80 16,-1-8-32-16,0-20 0 0,8-10-224 0,-4-14-64 15,5-8 0-15,0-10 0 0,-2-5 240 0,3-6 32 16,-7 2 16-16,7-4 0 0,-5-3 176 0,3-1 48 0,-3-4 0 16,3-1 0-16,3-3-256 0,1-2-32 0,4-1-16 0,-3 1 0 15,5 0-464-15,-4-3-192 0,4-4 176 0,2-5-176 16,3 3-160-16,3-6-128 0,4-1-32 0,-3 3 0 31,3-3-736-31,2 1-160 0,3 3-16 0,-3-5-16 16,3 1 192-16,1-1 32 0,-1 0 16 0,2-2 0 15,3-4 112-15,-1-1 32 0</inkml:trace>
  <inkml:trace contextRef="#ctx0" brushRef="#br0" timeOffset="17002.75">11947 5112 16575 0,'-14'-3'1472'0,"5"1"-1168"15,6 2-304-15,3-4 0 0,0 4 528 0,-2 0 48 16,-2-1 16-16,-3-6 0 0,0 2-592 0,4-1 0 16,3-1 0-16,0-1 0 15,3 2-928-15,3 1-160 0,-1-2-16 0,4-1-16 16,3-3 464-16,-2-3 80 0,6-2 32 0,0-3 0 0,-1 2 736 0,3-4 128 0,1-2 48 0,4 2 0 15,1-1 528-15,-1 4 96 0,3-1 32 0,0 2 0 16,0 3-224-16,5-2-32 0,1 7-16 0,-4 1 0 16,5 3-496-16,-2 1-112 0,-31 4-16 0,0 0 0 15,101-5-128-15,-101 5-272 0,0 0 64 0,98 0 16 32,-98 0-480-32,0 0-96 0,101-4 0 0,-101 4-16 0,0 0 352 0,101 0 80 0,-101 0 16 0,0 0 0 15,120-5 336-15,-120 5 192 0,84 0-32 0,-84 0 0 16,94 5 640-16,-94-5 128 0,0 0 32 0,131 13 0 15,-131-13-272-15,0 0-48 0,111 26-16 0,-111-26 0 16,0 0-272-16,110 31-48 0,-110-31-16 0,0 0 0 0,106 40-288 0,-106-40 128 16,0 0-128-16,110 40 0 0,-110-40 0 0,0 0 0 15,119 47 0-15,-119-47 0 0,0 0 272 0,109 49 0 16,-109-49 0-16,0 0 0 0,98 52 240 0,-98-52 32 16,0 0 16-16,94 54 0 0,-94-54-272 0,0 0-48 15,89 61-16-15,-89-61 0 0,0 0-224 0,90 75 0 16,-90-75 128-16,60 54-128 0,-60-54 0 0,0 0 0 15,90 80 0-15,-90-80 0 0,60 59 0 0,-60-59 224 16,55 60-64-16,-55-60-16 0,53 66 176 0,-31-35 48 16,4 4 0-16,-3 0 0 0,-23-35-208 0,45 61-32 15,-45-61-128-15,47 57 192 0,-47-57-192 0,0 0 0 16,67 84 0-16,-48-56 0 0,-2 1 0 0,-1-1 0 16,0 2 0-16,-1 1 0 0,-3 4 0 0,2 2 0 0,-3-3 0 0,1 5 0 15,0 1 0-15,2 0 0 16,0-2 0-16,0 2 144 0,2 2 0 0,-2 2 0 0,3-6 0 0,-3 2 0 15,0 0-144-15,2 4 0 0,-2-4 0 0,0-4 0 16,0-1 0-16,-2 0 0 0,5 0 0 0,-5 0 0 16,4-4 0-16,0 0 0 0,1 1 0 0,2-3 0 15,-1 3 0-15,-1 2 0 0,1-2 0 0,-4 3 0 16,1 1 0-16,-1-1 128 0,-3-4-128 0,-3 4 0 16,-1-4 0-16,0 4 0 0,0 0 0 0,-5 0 0 0,1 0 192 0,3-4 0 15,1 4 0-15,-2-4 0 0,4 1 80 0,-1-1 32 16,1 2 0-16,0-5 0 0,1 3-304 0,-1 1 128 15,-2-3-128-15,2-1 0 0,-1 5 160 0,-2-5-160 16,-1 4 128-16,-2-3-128 0,-1 2 208 0,0-1-32 16,-2-2-16-16,-2 3 0 0,0 1-32 0,-3 2 0 15,2-4 0-15,-3 5 0 0,-1-4-128 0,2 1 128 16,0-3-128-16,0-1 128 0,1 2-128 0,-1-2 0 16,5-2 0-16,-2-4 0 0,4 1 0 0,0 3 0 15,1-5 0-15,2 2 0 0,1-1 0 0,1-1 0 16,1 2 144-16,1 0-144 0,0-3 176 0,-1 3-48 0,1 0 0 0,-2 3 0 15,2-5-128-15,-2 7 0 0,2-2 0 0,-4 5 0 16,3-1 0-16,-2 1 0 0,-3 0 0 0,1 4 0 16,-3 0 0-16,3 0 0 0,-4 1 0 0,0 3 0 15,-4 1 0-15,4 0 0 0,-1 0 0 0,1 0 0 16,-2 2 0-16,2 0 0 16,0-2 0-16,2 1 0 0,-1 0 0 0,3-1 0 0,1 5 0 0,0-2 0 15,2-3 128-15,2 4-128 0,0 0 128 0,-1-1-128 16,3 2 0-16,-2-1 0 0,-1 1 0 0,1-1 0 15,-2-4 0-15,0 7 0 0,0-2 0 0,-2 4 0 16,4 3 0-16,-6 0 0 0,3 1 0 0,-3 1 0 16,2 3 0-16,-1 1 0 0,1 3 0 0,4 1 0 0,-1 1 0 0,1-2 0 15,0-4 0-15,0 4 0 0,-1-3 0 0,3 3 0 16,-3-2 0-16,1 2 0 0,0 2 0 0,0 5 0 16,-1 0 0-16,1 1 0 0,0 1 0 0,-4-4 0 15,4-3 0-15,-1-2 0 0,5-7 0 0,-3 0 0 16,2-2 0-16,2 0 0 0,-2 2 0 0,2-2 0 15,0 2 0-15,2 2 0 0,-2-2 0 0,-4-2 0 16,3-3 0-16,-1 3 0 0,-4-3 0 0,1 0 0 16,0 0 0-16,0 3 0 15,1 2 240-15,-3 7-48 0,0-4 0 0,0 4 0 0,-4 0 16 0,-1-1 0 16,-2-3 0-16,4 1 0 0,-4-6-208 0,-4 5 128 0,1 1-128 16,1-2 0-16,-3-3 0 0,-2 1 128 0,2 2-128 0,-4 2 0 15,-3-1 0-15,-2 1 0 0,0-4 0 0,-4 1 0 16,-3-1 0-16,-1-1 0 0,-4 4 0 0,-2 1 0 15,-7 3 0-15,-3 0 0 0,-3 1 0 0,1 1 0 16,-5 7 0-16,2-8 0 0,-1 3 0 0,0-6 0 16,3 5 0-16,-3-4 0 0,0 1 0 0,-3-4 0 15,6-1-160-15,-8-2-80 0,2 0-16 0,-6-2 0 32,-1 4-320-32,-3-11-64 0,-4 0 0 0,3-1-16 0,1-1 240 0,-1 1 48 0,-3 5 16 0,2-6 0 15,-2 3 352-15,4-6 0 0,-6 3 0 0,-5 1 0 16,-3-1 0-16,-1-3 0 15,2 0 0-15,4 0 128 0,3 0 96 0,2-1 16 0,-1-3 0 0,-3-1 0 0,4 0-96 0,2-4-16 16,-7-4 0-16,0 2 0 0,-6-4-128 0,8-5 0 16,4 3 0-16,-1-2 0 0,0-2 0 0,4-1 0 15,-4 2 0-15,0-6 0 0,-2 0 0 0,-3-1 0 16,-4-1 0-16,4-2 0 0,3 4 0 0,2-5 0 16,-1 3 0-16,1-3 0 15,1 5 0-15,-1-2 0 0,0-2 0 0,-5 6 128 16,-5 1 32-16,1 1 0 0,0-3 0 0,4 3 0 0,9-6-160 0,-3 2 192 15,3 3-192-15,-1-3 192 0,-1 2-192 0,0-2 0 16,-4 0 0-16,-1 0 0 0,1 1 128 0,-3-1-128 16,-1 0 128-16,6 2-128 0,7 0 432 0,-1 5 0 0,1-4 0 0,-4 0 0 15,1 6-16-15,-1-5 0 0,1-5 0 0,-4 5 0 16,-2-4-160-16,4-2-48 0,1 2 0 0,4 2 0 16,2-6-208-16,-2 2 0 0,0-1 0 0,2 1 0 15,-1-3 0-15,-4-1 0 0,1 1 0 0,-3 0 0 16,1-1 128-16,-3-2-128 0,4 2 0 0,-1 1 144 15,4 0-16-15,2-1-128 0,-4 1 192 0,2 3-64 16,-3-1 0-16,-1 3-128 0,-3 3 192 0,-5 1-64 16,-2 3-128-16,0-2 0 15,4-2 0-15,-1 4 0 0,2-4 0 0,-1-3 0 0,1 4 0 0,-7-4 0 0,2-2 0 0,-6-2 0 16,-1-1-160-16,0-2 160 0,3-5-144 0,3 1 144 16,-3 2-128-16,2 2 128 0,-1-1 0 0,-2-1 0 15,-4-2 0-15,-5 1 0 0,4-2 0 0,1-2 0 16,2 3 0-16,0 1 0 0,0-3 0 0,-3 3 0 15,1-2 0-15,-5-2 0 16,0 0 0-16,0-2-160 0,6 2 160 0,-6 0 0 0,5 0-304 0,-1 2 48 16,1-2 16-16,-5 0 0 0,-3-2 48 0,1-2 0 15,1-1 0-15,1 2 0 0,7-3 192 0,2-2-176 16,3-1 176-16,-5 0-160 0,2-3 160 0,-4 2 0 16,-3-3 0-16,10-1 0 0,0 2 0 0,3-5 0 15,-7 3 0-15,6-3 0 0,-1-1 0 0,-1 1 0 16,-1 3 0-16,-1 0 128 15,2 0-128-15,4-4 0 0,3 3 0 0,-1-4 0 0,3 1 0 0,2-3 0 0,1 4 0 0,1-2 0 16,-1-2 0-16,-3 3 0 0,-2 1 0 0,-1 3 0 16,3-3 0-16,4 3 0 0,6 0 0 0,-7 0 0 15,3-2 0-15,1 2 0 0,0 2 0 0,1 2 0 16,-2-3 0-16,1-1 0 0,-4 6 0 0,-3-4 0 16,7 1 0-16,5-1 0 15,2 3 0-15,-2 4 0 16,4-4 0-16,-4 1 144 0,8-1-16 0,-1-3-128 15,3 3 0-15,-1-5 0 0,2 0 0 0,-2-3 0 16,3-1 0-16,-1-3 0 0,1-1 0 0,6 3 0 16,-4-6 0-16,6 6 0 0,1-2 0 0,1-2 0 0,5 1 0 0,-4-1 0 15,5-1 0-15,2-1 0 0,-6-1 0 0,3 0 0 16,-1 0 0-16,0 0 0 0,6 0 0 0,-4 0 0 16,4-2 0-16,-3 2 0 0,3-4 0 0,-1 4 0 15,1-2 0-15,0-2 0 0,-3 3 0 0,3 0 0 16,-6 1 0-16,2 0 0 0,1 0 0 0,-3 0 0 15,0 3 0-15,1 1 0 0,1 1 0 0,-2 2 0 16,6-2 0-16,-4-2 0 0,5 0 0 0,-1-3 0 16,4 0 0-16,-1-5 0 0,2 5 0 0,2-6 0 15,1 1 0-15,2-4 0 0,2 4 0 0,1-4 0 16,3 0 0-16,1 0 0 0,-4 0 128 0,8 8 64 16,-4-3 0-16,5-1 16 0,4 5 48 0,3-2 0 0,2-4 0 15,8-1 0-15,1-3-256 0,7-3 0 0,3 3 0 0,10-11 0 16,13-7-192-16,10-9-64 0,6-10-32 0,15-16-16752 15</inkml:trace>
  <inkml:trace contextRef="#ctx0" brushRef="#br0" timeOffset="27969.98">17448 12980 11055 0,'0'3'976'0,"0"-3"-784"16,2-3-192-16,0 3 0 15,3-2 496-15,-3-2 48 0,5-1 16 0,1 0 0 0,6-4-384 0,-2 1-176 0,2-1 160 0,-3 0-160 16,-1 2 0-16,-3 5-160 0,0-1 0 0,-2 3 0 16,-5 3-96-16,4-1-32 15,-4 2 0-15,0 4 0 0,-4 1 464 0,4 0 80 0,0-1 32 0,0 5 0 16,0-3 240-16,0 4 48 0,0-2 16 0,0 6 0 16,0-1-112-16,4 2-32 15,-4 2 0-15,0 0 0 0,2-2-48 0,-2 7-16 0,0 4 0 0,0 1 0 16,3 1-32-16,-3-1-16 0,0 7 0 0,0 4 0 15,0 2-176-15,4 3-32 0,-4 3-128 0,0-1 192 16,0 3-192-16,0-3 0 0,0 3 0 0,0-3-160 16,0-2 160-16,0-5-160 0,1 1 160 0,3-4-160 15,-4-6-624-15,0 0-128 0,3-11-32 0,3 1 0 32,-3-5-576-32,2-5-112 0,1 0-32 0,-1-8-3600 0</inkml:trace>
  <inkml:trace contextRef="#ctx0" brushRef="#br0" timeOffset="28425.64">17673 12913 4607 0,'0'-10'400'0,"0"1"-400"0,0 6 0 0,2-2 0 16,1 1 720-16,1 4 64 0,-1-5 16 0,4 1 0 16,5-4-96-16,2-3-32 0,4-1 0 0,-4 2 0 15,-2 1-528-15,0 2-144 0,-3 2 0 0,-4-1 0 16,4 3 368-16,-6-1 0 0,4 3 0 0,0-3 0 15,2 4 992-15,-1 0 208 0,3 0 32 0,1-3 16 16,0 3-208-16,2 0-32 0,4 0-16 0,-4 0 0 0,3 0-544 16,1 0-112-16,-1 0-32 0,0 3 0 0,-3 2-512 0,-2 4-160 15,2 0 0-15,-5 0 0 16,0 3 0-16,-4-2-320 0,-1 6 32 0,-3-2 16 16,-2 0-336-16,1 3-64 0,-7 1-16 0,1 3 0 0,-4 1 496 15,-1-3 192-15,-2 7-176 0,-1-1 176 0,-4-1 0 0,-3 6 0 16,2-4 0-16,-4 2 0 0,-3-2 400 0,0 0 80 15,0 0 16-15,3-3 0 0,-3-6 208 0,4-5 64 16,4-6 0-16,-5-3 0 0,6-6-448 0,0-6-96 16,-1-8-16-16,1-6 0 15,5-7-880-15,1-1-176 0,8 0-48 0,-1-9-9856 0</inkml:trace>
  <inkml:trace contextRef="#ctx0" brushRef="#br0" timeOffset="28841.58">18419 11942 7359 0,'-4'-7'656'0,"3"5"-528"15,2-2-128-15,3 4 0 0,-3-1 608 0,1-3 96 16,3 1 0-16,-1-3 16 0,3 3-416 0,0-2-96 16,-4 5-16-16,3 3 0 0,-6 2-352 0,0 4-80 15,0 5-16-15,-6 3 0 0,3 1 256 0,-2 5 208 16,1-1-32-16,-1 8-16 0,1 1 1008 0,4 0 208 15,-3 8 32-15,3-3 16 0,3 4 96 0,1-1 16 16,1 6 0-16,-3 2 0 0,5 2-624 0,-5 5-112 16,1 3-32-16,1 1 0 0,-3-1-512 0,-1-1-128 0,0-2 0 0,-1-2-128 15,1 0-176-15,-6-3-144 0,3-3-16 0,-4 1-16 32,5-7-960-32,-5 0-192 0,2 0-32 0,1-5-7088 0</inkml:trace>
  <inkml:trace contextRef="#ctx0" brushRef="#br0" timeOffset="29384.6">19151 12574 21183 0,'-30'15'944'0,"13"-6"192"0,3 2-912 0,5-8-224 16,5 1 0-16,4-3 0 0,0-1 704 0,-1 4 112 16,-5 5 16-16,3-4 0 0,0 3-640 0,1-2-192 15,0-3 128-15,0-3-128 16,2 0-1232-16,0 0-304 0,0-3-64 0,-3 3-16 16,1 0-704-16,-1 0-144 0,-1 3-32 0,1 2 0 15,-3 4 1456-15,1 0 272 0,-4 3 64 0,1 5 16 0,-1-3 1360 0,-1 7 272 16,3-2 48-16,-2 4 16 0,5-2 656 0,3 5 128 15,-5-3 16-15,6-1 16 0,6-4-768 0,-3 3-160 0,4-2-16 0,4-2-16 16,2 1-624-16,1-4-240 16,0 1 176-16,2-4-176 0,3-3 0 0,-1 1 0 0,1-2 0 0,0-5 0 15,0 1-176-15,-1 1 32 0,-1-4 0 0,0-4 0 16,3 4 144-16,-3-5 0 0,0-2 0 0,-1-2-128 16,0 4 128-16,-1-7 224 0,-1 3-48 0,-1-5-16 15,1 4 128-15,-4-6 32 0,2-1 0 0,-3-2 0 16,0-2-320-16,-1-2 128 0,1-3-128 0,-4 0 0 15,1-2 0-15,-3-2-304 0,1-1 48 0,-1 0 0 16,2 1-704-16,-3 2-144 0,1 2-32 0,-3 5 0 16,4 4 304-16,-4 8 48 0,2 4 16 0,-2 5 0 0,0 3 512 0,-2 3 96 15,2 2 32-15,0 4 0 0,-4 2 384 0,4 4 96 16,-3 4 16-16,1 1 0 0,2 3 512 0,0 0 96 16,0 6 32-16,0 3 0 0,5 3 144 0,-1-2 16 15,5-4 16-15,-2-3 0 0,3-1-704 0,4-3-144 16,-2-6-16-16,2-2-16 15,4-3-592-15,-3-2-112 0,3-3-32 0,-3-4-9744 0</inkml:trace>
  <inkml:trace contextRef="#ctx0" brushRef="#br0" timeOffset="29871.89">19991 12471 20271 0,'-18'14'896'0,"8"-5"192"0,3-1-880 0,1-2-208 0,6-6 0 0,0 3 0 16,0 1 1056-16,4 1 160 0,-4 3 48 0,2 6 0 16,1 4-784-16,1 3-160 0,-4-2-16 0,0 5-16 15,0 1-880-15,-6 4-176 0,3 3-48 0,-4 6 0 16,0-1-16-16,-2-3 0 0,1 6 0 0,-5-1 0 15,5-3 640-15,-1 3 192 0,0-3 0 0,1-4-160 0,2-1 496 16,-1-1 112 0,6-8 0-16,-3-4 16 0,2-4 80 0,2-6 16 0,2 1 0 0,-2-6 0 15,4-3-304-15,1-8-48 0,2-1-16 0,3-8 0 0,2-4-192 0,2-4 0 16,0-8 0-16,0-3-160 16,2-3-560-16,-2-1-112 0,0 0-32 0,2-5 0 15,1-4-400-15,-1-3-80 0,1 0 0 0,0-2-16 16,4-2 784-16,-3 2 176 0,8-4 16 0,-3 6 16 0,3 3 368 0,0 6 0 15,0 6 0-15,2-1 128 0,2 10-128 0,1 4 0 16,-5 1 0-16,0 9 0 0,-1 5 256 0,-3 6 64 0,-1 3 0 0,-3 3 16 16,-1 6 192-16,-5 0 48 0,2 8 0 0,-9 2 0 15,1 8 368-15,-3-1 80 0,-3 3 0 0,-2 3 16 16,-1 4-272-16,-4 8-64 16,0 5-16-16,-2 3 0 0,-3 5-512 0,-2 1-176 0,-3-1 0 0,1 1 144 15,2-6-144-15,0-3 0 16,4-1 0-16,1-7 0 0,5-7 0 0,4-2 0 0,0-6 0 0,6-4-10896 15</inkml:trace>
  <inkml:trace contextRef="#ctx0" brushRef="#br0" timeOffset="30390.83">21144 12427 11967 0,'-3'6'1072'0,"-1"-3"-864"16,4 1-208-16,4-4 0 0,-4 1 1728 0,0-1 320 16,0 4 48-16,0 1 16 0,0 2-752 0,-4-2-144 15,2 1-16-15,-1-6-16 16,-2 3-1184-16,1-3 0 0,-4 0-224 0,-1 0 32 16,-3 0-1024-16,1 0-208 0,-5 0-48 0,3 3 0 15,-1 3 608-15,-4-1 112 0,4 7 32 0,-3-1 0 0,3 4 720 0,-2 3 368 0,2 1-48 0,0 2 0 16,-1 1 672-16,4 6 128 0,-3 5 32 0,2-1 0 31,0 4-368-31,1-1-64 0,3 3-16 0,1-4 0 16,5 0-336-16,-2 1-80 0,4-3-16 0,4-3 0 0,-2-6-272 0,5-2 0 0,1-4 128 0,1-6-128 15,0 2 0-15,0-6 0 0,4-1 0 0,0-6 0 16,1 3 0-16,-2-6 0 0,2-3 0 0,3-2 0 16,-3-4 224-16,4-6-16 0,-1-1 0 0,-3-5 0 15,3-4 112-15,2-2 32 0,-1-3 0 0,-1-2 0 16,1 0-160-16,-1-3-16 0,-1 1-16 0,0 3 0 15,-1-3-288-15,-1-1-64 0,-2-2-16 0,2-4 0 16,0 1-464-16,-2-3-96 16,2 3 0-16,-5 6-16 0,2 2 112 0,-4 9 32 0,-2 12 0 0,-2 6 0 0,-1 4 368 0,-4 8 80 15,-1 4 0-15,-6 6 16 0,4 9 176 0,-9 3 0 16,3 9 160-16,1 5-160 0,-4 9 896 0,2-1 64 16,1 8 32-16,3-5 0 0,4-3-160 0,-1-1-16 15,5-6-16-15,2-3 0 0,3-5-544 0,2-7-96 16,2-5-32-16,5-2 0 15,-2-3-816-15,2-2-160 0,3-6-48 0,2-2-6704 16,2-3-1344-16</inkml:trace>
  <inkml:trace contextRef="#ctx0" brushRef="#br0" timeOffset="30830.79">21756 12180 8287 0,'-16'-3'368'0,"7"3"80"0,1 0-448 0,-1 0 0 0,5 3 0 0,3-3 0 16,1 4 1472-16,-4 1 192 0,-3 0 64 0,0 7 0 16,0 2-256-16,2 0-64 0,-2 4 0 0,5-1 0 15,-3 0-544-15,2 1-112 0,-3-1-32 0,3 1 0 16,0 1-160-16,1 2-48 0,2 1 0 0,-4 1 0 16,4-2-304-16,-5 5-64 0,5 5-16 0,-5 1 0 15,1-1 64-15,1-1 0 0,-2 1 0 0,-1 0 0 16,-1 8-16-16,-1 1 0 0,2 0 0 0,-2-2 0 0,-1-1-48 0,0-2 0 15,4-1 0-15,-2-2 0 0,5-1-128 0,-3-5 0 32,2 0 0-32,3-3 0 0,-4-6 0 0,2-3 0 15,-1-1 0-15,3-5 0 0,0-4-144 0,-4-4-16 16,4 1 0-16,-1-6 0 0,-1 0-160 0,2-4-16 16,0-3-16-16,-2-5 0 0,2-4 32 0,0-2 0 15,0-8 0-15,-5-1 0 0,5-6 320 0,-3-2 0 16,3 0 0-16,0-4 0 0,3-4 256 0,2-5 128 15,4-4 32-15,0-6 0 0,8-6-32 0,1 2 0 16,4 5 0-16,1-1 0 0,6 2-384 0,3 4 0 0,-1 8 128 16,4 5-128-16,0 9-160 0,2 9-64 0,-37 26-16 0,74-35 0 31,-74 35-400-31,0 0-96 0,119-5-16 0,-119 5 0 0,0 0 464 0,106 58 96 0,-106-58 0 0,84 75 16 31,-37-27-208-31,7 1-32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2:13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26510 5492 12895 0,'-16'-2'1152'0,"5"-1"-928"0,6-1-224 0,3 2 0 16,1-1 896-16,-3-1 128 0,-6-1 16 0,-8-3 16 15,1-3-800-15,-9-1-256 0,3 0 128 0,2 3-128 32,-1 4-608-32,-1 1-176 0,-3-1-48 0,-4 2 0 0,2 3 464 0,-7 0 96 0,1 3 16 0,-3 2 0 15,-1-1 528-15,-6 1 112 0,4 4 32 0,3-1 0 16,3 1 144-16,2 3 16 0,-3 2 16 0,6 4 0 0,1 3-304 0,2 1-64 15,-6 6-16-15,1 2 0 0,1 5-208 0,2 1 0 32,4 2 0-32,1-1 0 0,6 3 0 0,5-2 0 0,1-1 0 0,6 3 0 0,3 4 0 0,2-1 0 15,7 6 0-15,-3 0 0 16,3 6-784-16,1 3-112 0,1 5 0 0,-2-2-16 16,2 1-544-16,0-4-96 0,-2-6-32 0,0-3 0 0,1-4 960 0,1 2 192 15,0-3 48-15,5-4 0 0,-2 0 1056 0,2 0 224 16,3 0 32-16,1-2 16 0,-18-38 288 0,41 75 64 15,-41-75 16-15,53 71 0 0,-53-71-592 0,69 67-112 16,-69-67-32-16,93 57 0 0,-93-57-368 0,106 44-80 0,-106-44 0 16,103 26-128-16,-103-26 0 0,104 0-192 15,-104 0 0-15,110-30 0 0,-61 16 192 0,0-7-192 0,3-1 192 0,6-4-192 16,-1-1 384-16,2-4 96 0,1 0 16 0,-3-4 0 16,-3 0 272-16,0-2 64 0,-2 3 16 0,4-1 0 15,-5-2-208-15,4-1-32 0,-1-2-16 0,4 0 0 16,-1 3-208-16,1-1-32 0,-2 1-16 0,-6-1 0 15,-3 1-144-15,-7-1 0 0,-3 3 0 0,-2-5 128 16,-2 0-128-16,-2 0 0 0,1 0 144 0,-6 0-144 16,-7-2 0-16,-2 6 0 0,-3 1 0 0,-7 0 128 15,-1-2-128-15,-6 3 0 0,-6-1 0 0,-6 7 0 16,-2-5 0-16,-5 1 0 0,-2-2 128 0,-5-3-128 0,-5 2 224 16,-1-5-32-16,-6-3 0 0,-2-1 0 0,-5-7 208 0,-6-1 48 15,-3 0 0-15,-7 0 0 0,2 1 64 0,-2-1 0 31,-5-4 16-31,3 2 0 0,2-3-208 0,-2-1-32 0,2 11-16 0,-5 7 0 16,-13 9-848-16,-15 22-192 0,-7 23-16 0,-12 28-10656 16</inkml:trace>
  <inkml:trace contextRef="#ctx0" brushRef="#br0" timeOffset="45088.66">20864 10196 2751 0,'-14'6'256'0,"0"-6"-256"16,5 3 0-16,6 2 0 0,-1-5 1776 0,4 4 304 15,0-4 64-15,-2 3 16 0,2-1-960 0,0 5-192 16,0-2-48-16,2 0 0 0,2-1-800 0,-1 1-160 15,2-1 0-15,-5 1 0 0,0-2-176 0,-3 2 176 16,1 1-208-16,-7 1 80 0,1 1 128 0,-6 1 0 0,-2 2 0 0,-1 1 0 16,-3 2 384-16,-4 3 48 0,0-3 16 0,-1 3 0 15,3 4 320-15,-1-1 80 0,-5 0 16 16,7 7 0-16,-2-5-224 0,3 1-64 0,2 3 0 16,4-3 0-16,0 3-352 0,-3 0-80 0,5 3-16 0,-1-2 0 15,3 0-128-15,-2 0 0 0,1 0 0 0,3 3 0 16,-5-4 0-16,1 6 0 0,2-3 0 0,-2 2 0 15,3-3-144-15,4 2 144 0,-1-2 0 0,3 1 0 16,3-1-128-16,0-3 128 0,3-6 0 0,3 3 0 16,2-4-160-16,1 3 160 0,0-4-128 0,-1 2 128 15,1-1 0-15,2 3-160 0,1-4 160 0,-4 1 0 0,3 1 0 0,-1-2 0 16,4 6 0-16,0-6 0 16,-2 4 0-16,-12-21 0 0,0 0 0 0,60 63 0 0,-60-63 0 0,0 0 0 15,73 61 0-15,-73-61 0 0,0 0 0 0,0 0 0 16,92 66 0-16,-92-66-160 0,0 0 160 0,0 0 0 15,91 70 0-15,-91-70 0 0,0 0 0 0,73 57 0 16,-73-57 0-16,0 0 0 0,84 54 0 0,-84-54 0 16,0 0 0-16,97 47 0 0,-97-47 0 0,0 0 0 15,121 28 0-15,-121-28 0 0,97-5 128 0,-46-7 96 16,-3-6 32-16,1-5 0 0,-3-4-256 0,2-8 0 16,1-5 0-16,2-4 0 0,-1 1-192 0,2-1 192 15,6 1-192-15,3-3 192 0,0 3-192 0,3-6 192 0,4 0-192 16,-8 0 192-16,-3-3-144 0,-1 3 144 0,-4 1 0 15,-1 1-144-15,-2 1 144 0,1 6 0 0,1 0 0 0,1 2 0 16,0 3 0-16,0 4 0 0,2-1 0 0,-1 1-128 16,-3 1 128-16,-1-1 0 0,0 0 0 0,1-4 0 15,-1 3 0-15,0 1 144 0,-4 2-144 0,8 1 0 16,1-2 0-16,5-5 0 0,5 4 0 0,1-4 0 16,-4-2 0-16,-4 6 0 0,-3-4 0 0,-5 0 0 15,0 1 128-15,-2 2-128 0,2-3 0 0,0 1 0 16,3-3 0-16,-2 2 0 0,6-5 0 0,5 2 0 15,5-4 448-15,-1-5 16 0,-1-5 16 0,-1-2 0 16,1-4-224-16,3-3-32 0,-1-5-16 0,2 3 0 0,5-3-464 0,4 2-112 16,1-2-16-16,-6-1 0 15,-10 1-1024-15,-2-2-224 0,-10-1-32 0,-3 2-16 16,2 5 864-16,-5-3 176 16,1 3 48-16,0 4 0 0,2 1 592 0,-2 1 320 0,6 2-48 0,-2-4 0 0,-7 1 688 0,-1-1 128 15,-9-3 16-15,-1 8 16 0,-5 0-160 0,-5 4-16 16,2 1-16-16,-6-1 0 0,2 2-144 0,-1-2-16 15,-1 0-16-15,-4 1 0 0,0 1-176 0,-2 1-16 16,-1-2-16-16,-4 2 0 0,-5 4-352 0,-1 1-64 16,0-6 0-16,-1 1-128 0,-6 3 320 0,0-1-64 15,0 4 0-15,1 2 0 0,-2-2 112 0,1 3 16 16,0-1 0-16,-2 1 0 0,2 6-96 0,2-4-16 16,-4 6 0-16,4-3 0 0,-4-3-272 0,-3 4 0 0,2-4 128 0,-3 4-128 15,-1-1 0-15,1 1 0 0,0 0 0 0,1-2 0 16,2 5 0-16,-3-4-176 0,5-1 176 0,-4 5-160 31,1 2-272-31,-5-2-48 0,2-1-16 0,-5 3 0 16,-3-2-608-16,-4 4-128 0,-4-1-32 0,-1 1 0 15,-4 5 432-15,0 1 64 0,-2 1 32 0,2 5 0 0,4-2 496 0,0 5 112 0,1-3 128 0,4 3-208 16,3 4 208-16,1-4 0 0,1 4 192 0,1-4-192 16,3 6 0-16,0-6 0 0,-1 4 0 0,1 1 0 15,-1-1-432 1,-4 2-32-16,-4 1-16 0,-1 2 0 0,-4 2 160 0,-7 5 48 0,1 3 0 0,-10 2 0 0,-2 11 512 15,-3-1 96-15,1 8 32 0,-1 7 0 0,0 1 128 0,-2 11 16 16,-4 3 16-16,-3 7 0 0,0 2-400 0,-5 5-128 16,-7 4 0-16,-4 10 0 0,1 0 0 0,-4-1-176 15,5 1 0-15,-13 7 0 0,0 10 176 0,-13 10-208 16,-4 6 80-16,-3 5 128 0,3-6 0 0,-1 11 160 16,1 6 16-16,11 4 0 0,6-3 448 0,4-1 80 15,0-10 32-15,13-13 0 0,13-17-544 0,15-7-192 16</inkml:trace>
  <inkml:trace contextRef="#ctx0" brushRef="#br0" timeOffset="46280.58">25443 5541 11967 0,'12'-14'1072'0,"-3"5"-864"0,-4 0-208 0,-1 4 0 16,1 2 448-16,-2-6 64 0,11-5 0 0,4-9 0 16,-1-6-512-16,-3 3-192 0,-2-2 16 0,-6 7 0 15,-5 2 336-15,-1 1 64 0,-1 6 16 0,-8-2 0 16,4 2 864-16,-2-2 176 0,1 2 48 0,-2-2 0 16,3 0-320-16,-4 0-64 0,0-2-16 0,0-1 0 15,1 1-448-15,-5-1-96 0,0 1 0 0,-1-3-16 0,-4 2-16 0,1-4 0 16,-4 7 0-16,-2-4 0 0,2 1-128 0,-3-1-32 15,-2 1 0-15,-4 3 0 16,2 0-192-16,-5 2 128 0,0-2-128 0,-2 5 0 0,-1 1 0 0,-3-1-160 16,-6 0 0-16,1 4 0 0,-4-4-64 0,-5 4-16 15,-2-2 0-15,-12-2 0 0,-1 4 32 0,-7 2 0 16,-5 1 0-16,4 2 0 0,1-4 208 0,-2 4 0 16,2 0-160-16,-5 0 160 0,-7 6 0 0,-2-3 160 15,0 9-16-15,-3 2 0 0,-4 5-144 0,2 2 0 16,3 5 0-16,-6 2 0 0,-6-2 0 0,2 1 128 15,5-5-128-15,3 4 128 0,8 6 48 0,-4-3 0 0,2 3 0 0,-9-3 0 16,2-1-176-16,-2-2 0 0,6 6 0 0,3 2 0 16,-2 1-256-16,0 2-64 0,-2-2-32 0,-3 3 0 15,-7 2 32-15,9-3 16 0,3 4 0 0,0 1 0 16,2 2 304-16,-2-1 0 0,-10 1 0 0,-1-4 0 16,8-3 0-16,0 3 0 0,-1 7 0 0,4 1 0 15,2-2 256-15,-2 6 16 0,-7 0 0 0,8 0 0 16,4 2 48-16,6 4 0 0,4-1 0 0,5 1 0 15,4-1-160-15,-1 1-32 0,-2-6 0 0,2-3 0 16,-6-2-128-16,6 2 0 16,5 3 0-16,0 2 0 0,4 3 0 0,3 6 0 0,1-2 0 0,5-4 0 0,-1 4 0 15,0-3 0-15,-2 5 0 0,-3 1 0 0,0-5 0 0,2 6 0 16,3 3 0-16,0 7 0 0,8-1 0 0,-1 8 0 16,2 4 0-16,-2-3 0 0,5 4 0 0,1-1 0 15,3 1 0-15,5 5 0 0,3 2 0 0,1-2-144 16,7-4 144-16,-4-3-160 0,7-3 160 0,0-6 0 15,0 3 0-15,3 1 0 0,4 3 0 0,4-2 0 16,-2 2 0-16,3-1 0 0,5-7 0 0,4-7 224 16,4-2-48-16,6 0-16 0,4-5 144 0,-2 0 16 15,6-3 16-15,-25-58 0 0,54 111-144 0,-54-111-16 16,57 105-16-16,-57-105 0 0,61 97-160 0,-61-97 128 16,60 87-128-16,-60-87 128 0,60 94-128 0,-60-94 0 15,63 101 0-15,-63-101 0 0,65 107 0 0,-65-107 0 0,57 109 0 0,-29-51 0 16,-2 3 128-16,-5-2-128 0,2-2 192 0,-6 4-64 15,1-3 192-15,-6-1 16 0,2 4 16 0,0-3 0 16,-2-4-176-16,2-2-48 0,5-3 0 0,-19-49 0 31,42 87-448-31,-42-87-80 0,50 78-32 0,-50-78-8016 0,65 75-1600 0</inkml:trace>
  <inkml:trace contextRef="#ctx0" brushRef="#br0" timeOffset="47646.99">28263 9217 11967 0,'-14'0'1072'0,"5"0"-864"16,4 4-208-16,5-2 0 0,-4-2 0 0,-1-2 0 15,-4 2 0-15,-12-4 0 31,-1-1-1024-31,-8 0-80 0,2-7-32 0,-1 0 0 0,1 1-288 0,-4-5-64 0,3 1-16 0,1-1 0 0,-5 2 1776 0,1 2 368 16,5 3 64-16,-5 4 0 0,6 0 1248 0,0 0 240 16,3 1 48-16,2 4 16 0,0 0-608 0,6 0-128 15,3 5-32-15,-6 1 0 0,4-3-1008 0,0 2-208 16,-1 4-32-16,-3 0-16 0,1 3-416 0,-3 5-64 16,0 2-32-16,0-1 0 0,-2 3 32 0,1 1 0 31,-2 5 0-31,-1-1 0 0,5 0 576 0,-4-4 112 0,-1 5 16 0,-1 0 16 0,4 3-336 0,-5-2-128 0,3 2 0 0,-3 1 144 15,-2 4-144-15,-1 5 0 0,-1 0 0 0,-1 9 0 16,-1-2 128-16,-2 7 112 0,-1 3 16 0,-2 1 0 16,2 3 512-16,0 0 96 0,1-4 32 0,1 4 0 15,-1-2-464-15,1 6-96 0,0 1-16 0,0 2 0 16,0 7-320-16,0 0 0 16,3-1 0-16,-1 1 0 15,0 4 0-15,1-4 0 0,2 1 0 0,2-1 0 16,3-2 0-16,2-1-240 0,0 3 64 0,-1-6 16 15,1-3-176-15,-2-3-48 0,1-2 0 0,2-3 0 16,3 3 384-16,1-2 0 0,2 2 0 0,4 0 0 16,1-2 320-16,2 2 176 0,4 2 32 0,1-8 16 0,2-1-320 0,3-1-64 15,4-5-16-15,2 1 0 16,3-5-560-16,-12-44-112 0,30 83-32 0,-30-83 0 16,28 80-416-16,-28-80-96 0,38 75-16 0,-38-75 0 15,0 0 144-15,72 89 32 0,-72-89 0 0,0 0 0 16,87 66 256-16,-87-66 48 0,0 0 16 0,111 51 0 15,-111-51-224-15,0 0-32 0,114 28-16 0,-114-28 0 0,71 0 544 16,-71 0 128-16,70-14 0 0,-37-7 16 0,-2 2 624 0,2-13 128 16,0-6 32-16,0-7 0 0,-5-2 416 0,4-6 64 15,1-1 32-15,0-3 0 0,-2-4 240 0,2-5 48 16,4-6 16-16,1-3 0 0,2-8-432 0,-3-13-96 0,5-7 0 16,-2-6-16-16,-7-1-640 0,0-2-240 0,-2-3 176 15,-4-6-176-15,-5-8 0 0,-4 1 0 0,-1 1 0 0,-3-2 0 16,0 6 0-16,-2-4-128 0,-3-2 128 0,0 2 0 15,-1 8 0-15,1 11 0 0,0 9 0 0,-7 5 0 16,-4 14 512-16,-2 7 48 0,-1 10 16 0,-2 7 0 16,0 11-64-16,-2 5 0 0,1 5 0 0,-3 7-12688 15</inkml:trace>
  <inkml:trace contextRef="#ctx0" brushRef="#br0" timeOffset="48354.21">27566 12502 25791 0,'-34'0'2304'0,"14"4"-1856"0,2-2-448 0,9-2 0 15,6 3 448-15,3 1 0 0,0-3 0 0,-2 8 0 16,2 3 128-16,5 6 0 0,-1 1 16 0,6-2 0 16,3 8-1744-16,-1-6-336 0,2 3-80 0,0-1-16 15,-6 5-928-15,3-3-192 0,-2 3-48 0,-1 2 0 16,1-2 1392-16,0 4 272 0,3 1 48 0,-12-31 16 16,35 61 1024-16,-35-61 192 0,50 59 64 0,-50-59 0 15,0 0 272-15,96 75 64 0,-96-75 16 0,92 39 0 16,-92-39-224-16,119 22-32 0,-119-22-16 0,136-17 0 0,-65-1-336 0,-4-4-288 15,-1-6 48-15,-4-5 16 0,1 0-96 0,2-6-32 16,3-4 0-16,5-1 0 0,5-5 352 0,2 1-144 16,-1-6 144-16,-6-2 0 0,-5-7 0 0,0-3 128 15,-2-4 0-15,-3-1 16 0,1-4 16 0,-3 5 0 16,2-1 0-16,-5 0 0 0,-6-3-160 0,-7 0 0 16,-10-1 0-16,-7-2 0 0,-4-1 464 0,-10 3 176 15,0 0 16-15,-5 3 16 0,3 3 912 0,-10-3 176 16,1 6 32-16,-4-3 16 0,-3-6-336 0,-5 0-64 15,1-2 0-15,-1 4-16 0,-5 2-912 0,2 4-176 16,0-2-48-16,-4-3 0 0,0 3-256 0,-1-6 0 0,-1-9 0 0,-1 4 0 16,-3 3 0-16,-5 2 0 0,1 2-144 0,0-2 144 15,0-1 0-15,-2-6-160 0,4 2 160 0,-1-4 0 16,4-1-128-16,-1 1 128 0,4 2 0 0,1 2 0 16,0 5-288-16,-4 6 48 0,1 1 16 0,0 7 0 31,0 3-480-31,-6 6-80 0,0 7-32 0,-5 5 0 0,1 5 48 0,-1 9 0 15,-1 5 0-15,-3 3-5840 0,1 13-1168 0</inkml:trace>
  <inkml:trace contextRef="#ctx0" brushRef="#br0" timeOffset="51302.82">27008 7754 6447 0,'-4'0'576'0,"1"-5"-576"0,6 5 0 0,1-2 0 16,-2-1-128-16,1-1-144 0,2-1-32 0,4-3 0 15,3-5 304-15,-1-4 224 0,1 6-32 0,-7-1 0 16,-1 2-192-16,-13 3 0 0</inkml:trace>
  <inkml:trace contextRef="#ctx0" brushRef="#br0" timeOffset="51487.85">26377 8279 27647 0,'-40'8'2448'0,"14"1"-1952"16,14 0-496-16,12-9 0 0,3 0 0 0,-6 3 0 15,-6-1 0-15,-5 5 0 31,5-5-1552-31,9-4-208 0,11-7-32 0,6-12-16 0,4-5 1504 0</inkml:trace>
  <inkml:trace contextRef="#ctx0" brushRef="#br0" timeOffset="53469.5">23688 14216 7359 0,'-15'5'656'0,"2"-1"-528"0,3-2-128 0,3 3 0 16,5-5 352-16,1 3 32 15,-1 3 16-15,-7 1 0 0,0 7 752 0,-3 3 128 0,-2 2 48 0,6 5 0 16,-3-1-800-16,2 0-144 0,2-1-48 0,2 5 0 16,2-7-336-16,-1 3 0 0,2 0-160 0,-3 3 160 15,2 0-544-15,-3 4 0 0,3-3 0 0,-2 3 0 16,1-2 272-16,-1-2 48 0,0 4 16 0,1-6 0 15,1 6 704-15,3-4 144 0,-2 2 16 0,4-2 16 16,1-4 416-16,6 5 64 0,0-7 32 0,1 3 0 0,8-2-400 0,3-2-80 16,-21-19 0-16,43 44-16 0,-43-44-400 0,0 0-80 15,86 54-16-15,-86-54 0 0,0 0-192 0,101 55 176 16,-101-55-176-16,78 37 160 0,-78-37-160 0,91 42 160 16,-91-42-160-16,94 50 160 0,-94-50 0 0,89 61 0 15,-89-61 0-15,81 63 0 0,-81-63 16 0,84 61 0 16,-84-61 0-16,91 54 0 0,-91-54 80 0,106 52 0 15,-106-52 16-15,132 47 0 0,-132-47 144 0,142 33 32 16,-142-33 0-16,136 35 0 0,-136-35 48 0,137 26 16 16,-137-26 0-16,143 26 0 0,-143-26 32 0,150 21 16 15,-150-21 0-15,159 19 0 0,-159-19-192 0,139 23-48 16,-139-23 0-16,136 12 0 0,-136-12 576 0,150 0 96 16,-65-5 32-16,-1-2 0 15,-4-2-1680-15,-80 9-336 0,153-19-64 0,-153 19-16 0,145-29 848 0,-65 11 224 0,4-1 0 0,5-2 0 16,3-5 0-16,-8 3 0 0,-4 1 0 0,-5-4 0 15,3-1 816-15,6 0 192 0,5-3 32 0,3-1 16 32,0-4-1632-32,-3 0-320 0,-9-5-64 0,-1-4 0 0,-3-1 816 0,5-7 144 0,2 0 0 0,4-6 128 15,1 1-128-15,-5-1 128 0,-8 1-128 0,-3-3 128 16,-5 1-128-16,7-7 0 0,2-2 0 0,3-5 0 0,4-4 0 16,1-1 0-16,-9 7 0 0,-5-4 0 0,-4 0 0 0,0-5 0 15,0-2 0-15,-5-7 0 0,2 0-256 0,-2-7 16 16,4-1 16-16,-8-1 0 0,2 9-96 0,-10-6-32 15,-7 1 0-15,-4-6 0 0,-3 3 352 0,-7-1 0 16,2 9 0-16,-4-3 0 0,2 0 0 0,-2-4 0 16,3-2 0-16,-6-3 0 15,3 4 0-15,-3-4 0 0,3 3 144 0,-5 1-144 0,2 1 0 0,-1-2 0 16,-4 1 0-16,-1 1 128 0,-3 2-128 0,-2 2 0 16,2 5 0-16,-5-4 128 0,3-1-128 0,-2-1 0 15,-1-2 0-15,0 2 0 0,0 8 0 16,-4-7 0-16,4 5 0 0,-2-7 0 0,0-2 0 0,-4-2 0 15,0 6 0-15,-1 0 128 0,2 8 192 0,-4-1 32 16,-4 1 16-16,2-3 0 0,-3-5 32 0,2 3 16 0,-4 2 0 0,2 1 0 16,1 3 32-16,4 3 16 0,0-7 0 0,4-2 0 15,-1-7-272-15,2 4-64 0,2 3-128 0,-2 3 192 16,4 5-192-16,-4-3 0 0,-1 4 0 0,-4 0-160 16,0-7 32-16,-7 7 0 0,0 1 0 0,-3 8 0 15,-1 8-112-15,-6 2-16 0,-1 0 0 0,-4 4 0 16,1 3 256-16,-2-4 0 0,0 1 0 0,1-1 0 15,1 3 128-15,-2 2-128 0,-3 3 144 0,3-6-144 16,1 11 176-16,1-2-176 0,-2 1 192 0,-3 3-192 16,0-1 0-16,-6 1 0 0,1 3 0 0,-4 3 0 15,-3 2-496 1,-2 0 0-16,0 1 0 0,-9 2 0 16,0 4 48-16,-3 4 16 0,-2 1 0 0,2 1 0 0,3 4 432 0,5 1-128 0,-1 0 128 0,3-3 0 15,0 5 0-15,0-3 0 0,2 3 0 0,0-1 0 0,0 2-304 0,-3 2-80 16,-1-2 0-16,-1 5-16 15,-4 4-144-15,-5 0-32 0,2-2 0 0,3 1 0 0,-3 3 224 0,3 1 32 16,0-1 16-16,0-1 0 0,2 4 128 0,2 0 32 16,1 4 0-16,-1-4 0 0,-2 3 144 0,0-1 0 15,-4-2 0-15,-1 3 0 0,3 1 0 0,-3-2 0 16,0 1 0-16,6 1 0 0,6-3 208 0,-3 3 80 0,3-4 16 16,0 5 0-16,8-1 48 0,-1 1 16 0,5-2 0 0,-1-1 0 15,1 2-368-15,2 1-128 0,-2 2 0 0,0-2-8000 16,3 4-1600-16</inkml:trace>
  <inkml:trace contextRef="#ctx0" brushRef="#br0" timeOffset="54805.03">26457 7657 3679 0,'-5'3'320'0,"2"1"-320"31,3-2 0-31,0 1 0 0,0-3 400 0,0 4 16 0,0-3 0 0,0 6 0 0,-4 0 192 0,8 2 32 16,-4-2 16-16,5-2 0 0,4-1 1040 0,-1-3 208 16,6 3 32-16,4-4 16 0,-18 0-48 0,0 0-16 15,75 5 0-15,-75-5 0 0,0 0-992 0,99 7-192 16,-99-7-32-16,0 0-16 0,94 10-656 0,-94-10 0 15,0 0 0-15,0 0 0 0,75 21 0 0,-66-15 0 16,-4 2 0-16,-2 1 0 0,1 0 0 0,-4-1 0 0,0 1-144 16,-7 5 144-16,2-2 0 0,-4 2 0 15,-5 4 0-15,-3 3 144 0,-4-2-144 0,-6 3 192 0,0-1-192 16,-5 5 192-16,-3-3-416 0,-5 3-80 0,-3 5-16 0,-6 1 0 31,0 6-304-31,-3 2-64 0,-2 4-16 0,2-2 0 31,3 5 144-31,0-4 32 0,7-1 0 0,6-4 0 0,4-1 528 0,6-8 224 0,9-2-16 0,-1-1 0 16,9 0 64-16,4-4 16 0,5-2 0 0,2 0 0 16,-2-20-288-16,0 0-224 0,0 0 32 0,0 0 16 15,52 72-160-15,-52-72-48 0,0 0 0 0,0 0 0 16,0 0 688-16,79 57 128 0,-79-57 16 0,0 0 16 16,0 0 496-16,71 61 80 0,-71-61 32 0,0 0 0 0,0 0-432 0,70 67-64 15,-70-67-32-15,0 0 0 0,0 0-416 0,43 71-128 16,-41-54 0-16,-2 4 0 0,-5 2 0 0,-6 0 0 15,-1 3-128-15,-3 3 128 16,-5-1-432-16,-2 3 16 16,-8 3 0-16,-1-1 0 0,-6 5 416 0,-5 2 0 0,-3 4 0 0,-7 1 0 0,-2 2 160 0,0 2 112 15,1-1 32-15,1 6 0 0,-4 4-48 0,-1 3 0 16,-2 5 0-16,-2-1 0 0,0-3 48 0,-2-4 0 16,-3-4 0-16,0-6 0 0,1-4-304 0,9-4 160 15,6-2-160-15,8-6 128 16,7-6-544-16,0 2-112 0,4-2-32 0,-4-2 0 15,5 4-1200-15,-1-5-240 0,3 3-48 0,-1 0-16 16,1-3 624-16,1 3 128 0,1-4 32 0,0 5 0 0,5-7 1728 0,4 0 336 0,1 0 80 0,7 1 16 16,1-1 912-16,4 2 176 0,-1-1 32 0,5-2 16 15,0 2-1184-15,0-3-256 0,0 4-32 0,0-4-16 16,-3 3-528-16,-1-2 0 0,-1-2 0 0,0 1 0 16,-1 2 0-16,-1 0 0 0,2 0 0 0,-4 0 0 15,4 1 0-15,-2 1 0 0,2 1 0 0,0-2 0 16,1 1 0-16,1 1 0 0,1-2 0 0,-1-4 0 15,1 6-240-15,-2-2 48 0,1-2 16 0,-1 7 0 16,-1 0-608 0,0 6-128-16,-4-3-32 0,-3 3 0 0,-2 2-240 0,-5 3-48 0,0 1-16 0,-6 2 0 15,-1 4-352-15,-3 1-80 0,-3 7-16 0,-3 2 0 16,-1 7-224-16,-3 2-32 0,3 7-16 0,-8-1 0 16,1 3 880-16,-3-1 160 0,-2-1 32 0,-5 5 16 0,1 0 880 0,0 10 0 15,1 7 208-15,1 9-32 0,3 0 256 0,3 6 48 16,1-1 16-16,-3-2 0 0,8 3-320 0,-2-3-176 15,5-6 192-15,4-9-192 0,-1-15 0 0,6-11 0 16,3-14 0-16,6-11 0 0,8-6 192 0,6-10 128 16,3-4 16-16,0-18 16 0,0 0 976 0,0 0 192 15,78 34 32-15,-78-34 16 0,72-8-592 0,-72 8-112 16,94-35-32-16,-42 12 0 0,0-3-832 0,2 4 0 0,4 4 0 16,-58 18-192-16,96-12 192 0</inkml:trace>
  <inkml:trace contextRef="#ctx0" brushRef="#br0" timeOffset="70478.92">6414 8949 1839 0,'-17'9'160'0,"4"0"-160"0,6-2 0 0,4-6 0 15,3 3 480-15,-9 5 64 16,-6 8 16-16,-10 9 0 0,-6 11 16 0,1 3 16 0,-5 3 0 0,6-4 0 16,-1-6-272-16,2 2-64 0,4-4-16 0,-1 4 0 15,3-6-240-15,-1 6 0 0,0 0 0 0,-1-2 0 16,1 2 0-16,1 0-288 0,1 0 32 0,2 1 16 15,1 4 48-15,-3-1 0 16,4 1 0-16,1 0 0 0,4-2 400 0,0-1 96 0,3 1 16 0,2-3 0 0,5 1 432 16,2-1 80-16,4 0 32 0,1 2 0 15,6 3-416-15,-1-2-64 0,-1-3-32 0,-1-2 0 0,3 10-352 0,-1 1 128 16,-1 5-128-16,-2 3 0 0,0 2 0 0,-5-2 144 16,1 6-144-1,1-3 0-15,-4-1 640 0,0 4 0 0,1-4 16 0,-1 3 0 0,4-4 16 0,1 2 0 16,2-1 0-16,-2 0 0 0,4 2-272 0,2-4-48 15,-1-1-16-15,4 1 0 0,0-3-336 0,0-2 144 0,3-2-144 0,4-5 0 16,-2 0 0-16,4-1 0 0,1-3 0 0,-1-1 0 16,3 3 144-1,0-1-16-15,0 1-128 0,2 2 192 0,2 0 128 0,-6 6 0 0,3 1 16 0,-1-2 0 16,-2-2 64-16,0 1 16 16,3 5 0-16,-1-4 0 15,0 2 0-15,0-2 0 0,0 2 0 0,2-1 0 0,2 2-96 0,1-1-32 0,-1-1 0 0,3-3 0 16,2 3-160-16,3-8-128 0,6 2 144 0,-44-40-144 31,94 63 0-31,-94-63 0 0,95 48 0 0,-95-48 0 16,98 39 0-16,-98-39 0 0,101 29 0 0,-101-29-160 0,106 20 160 0,-106-20 0 15,110 22 0-15,-110-22-128 0,120 18 128 0,-120-18 0 16,119 17 0-16,-119-17-128 0,103 23 128 0,-103-23 0 16,96 21 0-16,-96-21 0 0,94 26 0 0,-94-26 0 15,99 22 0-15,-99-22 0 0,112 26 0 0,-112-26 0 16,127 20 0-16,-127-20 0 0,123 20 0 0,-123-20 0 15,117 23 0-15,-117-23 0 0,122 7 0 0,-122-7 0 16,133-12 0-16,-133 12 0 0,153-31-192 0,-153 31-16 16,155-47 0-16,-155 47 0 0,133-46 16 0,-133 46 16 15,134-57 0-15,-134 57 0 0,144-49 176 0,-144 49 0 16,154-47 0-16,-154 47 0 0,132-45 0 0,-132 45 0 0,112-47 0 16,-112 47 128-16,108-51 112 0,-108 51 16 0,104-56 16 15,-104 56 0-15,117-62-64 0,-54 27-16 0,-63 35 0 0,123-66 0 16,-65 31-192-16,-58 35 0 0,101-66 0 0,-101 66 0 15,101-67-192-15,-101 67-96 0,94-60-16 0,-94 60 0 32,101-63-144-32,-45 28-48 0,3 0 0 0,-1-1 0 0,-2-3 304 0,-4-1 48 0,-2-5 16 0,-3 1 0 15,2-1 128-15,-4-2 0 0,3 2 0 0,-7-4 0 16,3 0 0-16,-2-1 0 0,3 1 0 0,-8 4 128 16,1 1 192-16,-3 1 64 0,-4-3 0 0,-3 3 0 15,2 3 304-15,-8 0 64 0,4 0 16 0,-3-4 0 16,2 4-208-16,-3-7-48 0,1 2 0 0,0-8 0 0,1 1-288 15,0-2-64-15,2-3-16 0,-1-8 0 0,-1 3-144 0,-3-5 0 16,-3-2 0-16,-8 6 0 0,2 2-256 0,-8-2 0 16,-3 2 16-16,-2 2 0 0,-3 3 240 0,-4-5 0 15,-5 2-160-15,3-2 160 0,-2 0 416 0,-2-5 160 16,0 0 16-16,-2-2 16 0,2 4 96 0,2-3 0 16,-2-1 16-16,4-10 0 0,1 0-528 0,-3-6-192 15,3 0 144-15,4-4-144 0,-4-1 0 0,0 2-224 16,-3 3 32-16,2 2 0 15,1 4-384-15,-3 0-80 0,-2 6-16 0,-4-6 0 16,-4 3 192-16,-4 9 32 0,-6 3 16 0,-3 5 0 0,-5 6 432 0,-7 3 0 0,2 6 0 0,-4-2 128 16,6 1 560-16,-5 4 112 0,3 2 32 0,2 1 0 15,-1 2-32-15,-1 4 0 0,-1-4 0 0,-1 7 0 16,2-1-352-16,-5 6-64 0,-4 2 0 0,-6 2-16 16,-1 3-368-16,0 2 0 0,0 6 0 0,2-1 0 15,-2 4 0-15,0-1-160 0,2-1 160 0,-2 6-160 16,0-3 160-16,-5 1 176 0,-4 6-48 0,-2-3 0 15,3 0 224-15,6 4 32 0,0-4 16 0,2 0 0 16,-3 0-80-16,1 0-32 0,0 0 0 0,-3 1 0 16,-7-1-288-16,-2 4 160 0,-2 5-160 0,6-1 128 15,5 1-128-15,-1 2 0 0,-2 4 0 0,3 3 0 16,-4 1 0-16,-2 3 0 0,-8 5 0 0,2 4 0 0,3-1 0 0,0-3 128 16,9 3-128-16,0-4 0 0,3 2 0 0,2-4 0 15,3-1 0-15,-4-4 0 0,1-3-256 0,-2-2 80 16,4 0 16-16,1-6 0 0,4 6-48 0,0-5-16 15,5 3 0-15,2 2 0 0,-2-2 48 0,1 6 16 16,-1-1 0-16,0 1 0 0,-3 1 160 0,-2 3-208 16,-2 8 80-16,2-2 128 15,2 7-512-15,-1 0 0 16,8 5 16-16,-2 3 0 0,2 6-320 0,1 0-64 0,1 6-16 0,1-1 0 16,0 2 16-16,-2-2 0 0,3-5 0 0,-3-4 0 15,4-6 336-15,0-3 64 0,5-1 16 0,0-4 0 16,6-5-16-16,1 4 0 0,5-7 0 0,-1 3 0 15,4-4-64-15,0 1-16 0,2-2 0 0,2 0-5584 0,4-2-1136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5:44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18600 15223 5519 0,'-5'3'496'0,"5"-1"-496"16,0-2 0-16,0 0 0 0,0 0 896 0,0 0 96 16,-4 0 16-16,4 0 0 0,0 0-160 0,-3-2-16 15,3-1-16-15,0-1 0 0,3-4-624 0,-3 3-192 16,4-4 0-16,-3 0 0 15,3 0-768-15,-1 1-272 0,3 2-48 0,-3-2-16 32,-1 4-48-32,1-1 0 0,-3 2 0 0,-3-3 0 0,3 6 1152 0,-2-3 336 0,2 1 16 0,0 2 0 0,0 0 656 0,2-3 128 15,-2 3 16-15,0 0 16 0,0 0-272 0,0 0-48 16,-2 0-16-16,2 3 0 0,-3 2-448 0,-1 1-112 16,-1 2-16-16,0 1 0 0,-4 0 128 0,0 3 0 15,1 2 16-15,-1-2 0 0,-5 2 160 0,5 3 16 16,-3-3 16-16,2 4 0 0,-1-1-224 0,1 1-48 15,-3-5-16-15,3 3 0 0,-2 0-80 0,1-4-16 0,1 5 0 0,-1-3 0 16,-1-1-16-16,2 1-16 0,1-1 0 0,-3 0 0 16,7 1 160-16,-4-6 48 15,2 4 0-15,2-6 0 0,1-1-224 0,3 4-32 0,-3-6-128 0,4 2 192 16,4-5-192-16,-4 4 0 0,1-1 0 0,3-3 0 16,1 2 0-16,2-4-288 0,2 2 32 0,5-3 16 31,-2-1-272-31,2 3-64 0,-14 1-16 0,0 0 0 0,0 0 32 0,66-21 16 15,-66 21 0-15,0 0 0 0,0 0 240 0,0 0 48 0,89-14 16 0,-89 14 0 0,0 0 240 16,0 0 160-16,0 0-32 0,0 0 0 0,0 0 448 16,0 0 96-16,0 0 16 0,78 35 0 0,-78-25 16 0,0-1 0 15,-3 3 0-15,-2 2 0 0,-2 0-320 0,-2-2-48 16,0 5-16-16,-1-3 0 16,-3 0-320-16,0-2 144 0,0 2-144 0,-2 2 0 15,-1-2-272-15,2 0-176 0,-3 0-16 0,3-5-16 31,-2 3-624-31,2 0-128 0,4-2-32 0,1-3 0 0,2 0 736 0,2-3 144 0,1 1 16 0,2-1 16 0,-1 1 144 0,-1-2 16 16,3-3 16-16,1 4 0 0,-4-3-48 0,3-1-16 16,-1 4 0-16,0 1 0 0,2-5 240 0,-5 4 0 15,5 1 0-15,0 2 0 0,-4 2 256 0,4-2-16 0,0 5 0 16,0 0 0-16,0 2 320 0,0 0 64 0,4 3 16 0,-4 1 0 16,2-1-32-16,1 4 0 0,1-2 0 0,1-5 0 15,0 3-288-15,0-4-64 0,4 1-16 0,-2 3 0 16,2-5-240-16,-1 2 128 0,1 0-128 0,0-2 0 15,-1-1 336-15,3 1-16 0,1 5-16 0,-3-3 0 16,-4-2-48-16,4 6 0 16,-1-4 0-16,-4 3 0 0,1 1-16 0,-1-4-16 0,1 3 0 0,-3-3 0 15,5 2-32-15,-4-8 0 0,4-2 0 0,5-1 0 16,-3 0-192-16,5-2-256 0,0-3 48 0,-14 0-6592 16,0 0-1328-16</inkml:trace>
  <inkml:trace contextRef="#ctx0" brushRef="#br0" timeOffset="860.95">19450 15394 8287 0,'-3'5'736'0,"3"0"-592"0,0-5-144 0,0 4 0 16,0-4 320-16,0 0 48 0,0 5 0 0,0 4 0 15,0-1-368-15,-4 4-288 0,3-1 48 0,-3-2 16 32,1-2-576-32,-3 1-112 0,3-3-32 0,-2 4 0 0,0 0 944 0,-2 0 0 0,0-1 0 0,0 3 0 0,1 1 1072 15,-6 2 144-15,2 0 16 0,-2 3 16 0,-2 4 288 0,1-2 64 16,1 6 16-16,2-3 0 0,-4 6-160 0,5-2-48 15,0 4 0-15,2 1 0 0,2 4-464 16,3 0-112-16,1 2 0 0,1-3-16 0,1 6-160 0,1 0-16 16,5-5-16-16,-2 0 0 0,-1 0-304 0,1-4-48 15,6 1-16-15,1-6 0 0,0 0-256 0,-12-26-256 16,0 0 64-16,64 52-11712 0</inkml:trace>
  <inkml:trace contextRef="#ctx0" brushRef="#br0" timeOffset="1631.71">20144 15897 16575 0,'-5'5'1472'0,"1"-5"-1168"16,4 4-304-16,0-4 0 0,4 0 944 0,-4 0 128 15,-4 1 16-15,1 3 16 0,-3 1-1104 0,1 2-320 16,-3-2 0-16,-1 4-16 15,2-4-1024-15,-4-1-208 0,3-1-32 0,-5-1-16 0,3 1 1040 0,-6-3 224 0,2 0 32 0,0 4 16 16,-3-2 944-16,-2-2 176 0,1 3 32 0,-1 2 16 16,0 1 384-16,-2 2 80 0,2 1 16 0,2 0 0 15,-1-1-224-15,1 5-32 0,-1-5-16 0,4 3 0 16,0 1-784-16,2-3-160 0,-2 5-128 0,2-2 192 16,2 5-352-16,1-3-64 0,0 0-16 0,6 4 0 15,-2-1-80-15,5 0-32 0,0-3 0 0,5 2 0 16,3-6 352-16,1 3 0 0,-9-13 0 0,0 0 0 15,0 0 352-15,75 22 32 0,-75-22 16 0,0 0 0 16,80 0-272-16,-80 0-128 0,0 0 0 0,84-14 128 0,-84 14-128 0,0 0 0 16,75-34 0-16,-75 34 0 0,54-44 160 0,-28 18 0 15,-2-6 0-15,1 1 0 0,-1 2-32 0,-1-3 0 16,-4-3 0-16,2 4 0 0,-4-4-128 0,-3 4 0 16,0 3 0-16,-2-2-176 0,-3 8-96 0,-4 1-32 15,2 3 0-15,-5 8 0 16,2 5-432-16,-4 1-96 0,-4 4 0 0,2 4-16 0,2 1 656 0,0 5 192 15,0 6 0-15,0 1 0 0,0 1 464 0,0 1 176 16,2 4 16-16,-2 3 16 0,0 0-320 0,0 4-64 16,-2 1-16-16,2-3 0 0,-3 5-80 0,-2-2 0 15,1 1-16-15,1 2 0 0,-3-2 528 0,3-1 96 0,1-1 32 16,-3-4 0-16,1-2-80 0,1 1-16 0,1-6 0 0,2-2 0 31,-1-3-928-31,1-2-192 0,1-3-48 0,1-4-12688 0</inkml:trace>
  <inkml:trace contextRef="#ctx0" brushRef="#br0" timeOffset="1883.03">20738 16237 9215 0,'-2'3'816'0,"1"-1"-656"15,1-2-160-15,0 0 0 0,0 0 1904 16,0 0 336-16,-4 3 80 0,1 3 16 0,1 2-1008 0,-7 1-208 16,4 5-32-16,-2-2-16 0,2 2-1072 0,0 3-144 15,-4 1-64-15,0 5-16 16,0 3-176-16,-3 0-48 0,2 0 0 0,-2 2 0 0,-1 1 448 0,-1-2 0 16,2-5 0-16,2-1 0 0,1-2-176 0,0-7 176 15</inkml:trace>
  <inkml:trace contextRef="#ctx0" brushRef="#br0" timeOffset="2590.54">22106 15369 26719 0,'-19'12'2368'0,"8"-6"-1888"0,6 2-480 0,2-4 0 0,3-4 1408 0,3 3 192 16,-1-1 48-16,1 5 0 16,6 0-1648-16,-4 9-496 0,4 3-16 0,3 2 0 15,-3 1-2928-15,0 5-592 0,-1-1-112 0,1 2-16 16,5 1 1984-16,-2 2 384 0,6 10 96 0,-3-1 16 0,6 8 2192 0,-3-1 432 15,1 6 80-15,-2-3 32 0,6 2 1632 0,-7 1 320 16,-2-5 64-16,-2-2 0 0,-2 4-416 0,-1-4-96 16,-4 2 0-16,-1-4-16 0,-1-4-1424 0,-8-5-288 15,-2 0-48-15,-3-1-11264 0,-8 3-2256 0</inkml:trace>
  <inkml:trace contextRef="#ctx0" brushRef="#br0" timeOffset="6890.5">21566 16038 11967 0,'-2'0'1072'0,"-3"-3"-864"0,5 1-208 0,0-2 0 16,-2 4 912-16,0-3 144 0,-1-2 32 0,-2-1 0 16,-4-2-432-16,-3-1-80 15,1 2 0-15,-4-2-16 0,4 4-256 0,-4 2-48 0,4-3-16 0,-3 1 0 16,5-4 384-16,-3 4 80 0,2-2 0 0,-1 2 16 16,3 0-416-16,-3 1-96 0,2 4-16 0,-5 0 0 15,-3 6-192-15,1-3 0 0,-3 6 0 0,-3-1 0 16,-1 10 304-16,-2-4 16 0,-1 3 0 0,2 1 0 15,0-1-32-15,1 2 0 0,2 2 0 16,2 2 0-16,1-2 48 0,-1 1 16 0,4 1 0 0,1 0 0 16,1 3-32-16,3 0 0 0,3 0 0 0,0-3 0 0,4 3-128 0,3-4-48 15,0 3 0-15,0-3 0 0,5 1 0 0,2-2 0 16,3-4 0-16,-1-3 0 0,3-3-144 0,-12-11 160 16,0 0-160-16,0 0 160 0,80 12-160 0,-80-12 0 15,0 0-192-15,79-31 192 16,-79 31-512-16,62-39 32 0,-62 39 0 15,63-48 0-15,-63 48 192 0,56-54 32 0,-32 27 16 0,6-7 0 0,-4-1 240 0,4-5 0 16,1-4 0-16,-5-1 0 0,2-2 192 0,-2 5-64 16,-8 2 0-16,1-2-128 0,-2 6-160 0,-5-4-144 15,-1 1-16-15,-2 4-16 16,-2 4-704-16,-4 3-144 0,-1-1-32 0,-2 2 0 0,3 5 752 0,-3-4 144 16,0 0 16-16,0 3 16 0,0-3 640 0,-3 0 128 15,3 1 32-15,0-1 0 0,-2 2-304 0,2-1-48 0,-2 1-16 0,2 5 0 31,0-2-144-31,-1 7 0 0,1 0 0 0,0 2 0 0,0 3 0 0,0 6 0 0,0 1 0 0,0 4 0 16,0 1 192-16,1 2 0 0,-1 4 0 0,2 3 0 16,0 2 208-16,1 4 48 0,-3 3 16 0,4-2 0 15,-3 5-16-15,3 4-16 0,-4 2 0 0,2 3 0 16,1 10-144-16,-3 1-32 0,0 10 0 0,0 7 0 16,0 5 272-16,-3 9 48 0,1 8 16 0,-5 1 0 15,5 0-176-15,-5-1-32 0,6-3-16 0,1-1-8992 16,5-11-1792-16</inkml:trace>
  <inkml:trace contextRef="#ctx0" brushRef="#br0" timeOffset="8632.78">22869 4482 20271 0,'-3'5'1792'0,"3"-2"-1424"0,0-3-368 0,0 4 0 0,5-4 352 0,-1 2 0 31,-3 5 0-31,3-2 0 0,3 9-176 0,-2-2-48 16,4 2 0-16,-4 0 0 0,0-2-128 0,-1 5 0 15,-1-3 0-15,-1 4 128 0,1 3 64 0,-3-2 16 16,0 7 0-16,0-3 0 0,-5 3 368 0,2 0 64 15,-3 0 0-15,-2 4 16 0,1-3 272 0,0-4 48 16,3 3 16-16,1-3 0 0,3 1 16 0,3-5 0 0,-1 4 0 0,5-2 0 16,2-4-608-16,-1 1-112 0,-2-1-32 15,2-3 0 1,-4 4-640-16,1-1-128 0,-1 0-16 0,1 1-16 16,-5 1 32-16,3-2 0 0,-1 1 0 0,1-1 0 0,3 1 320 0,2-1 192 0,-4 0-192 0,5-3 192 15,-4 4-192-15,4-4 192 0,-1 0-192 0,-3-2 192 31,2 2-704-31,0-2-16 0,0 2-16 0,-1 3 0 0,-3 1 160 0,-1-1 16 0,1 1 16 16,1 4 0-16,-4 1 736 0,5 1 128 0,-1 1 48 0,-3 1 0 16,5 3 720-16,-3-1 128 0,0 7 48 0,1 3 0 0,-2 2-464 15,-2-3-96-15,0 3 0 0,-2-2-16 0,0 8-240 0,2-4-64 16,0-1 0-16,-2-1 0 0,2-1 64 0,2-4 0 16,0-4 0-16,3 0 0 0,4-5-256 0,1-3-32 15,6 0-16-15,-16-23 0 0,0 0-144 0,0 0 0 16,84 43 0-16,-84-43-176 0,0 0-48 0,101 0-16 15,-101 0 0-15,82-17 0 16,-82 17-368-16,78-11-80 0,-78 11-16 0,0 0 0 16,103-8 144-16,-103 8 32 0,0 0 0 0,0 0 0 0,104 22 336 0,-104-22 64 15,0 0 128-15,0 0-208 0,70 70 208 0,-59-44 0 16,1 5 0-16,-3 1 0 0,-1-1 0 0,3 4 128 16,1 5-128-16,-3-2 160 0,5-1-160 0,-1 3 0 15,3 0 144-15,-5 0-144 0,1 4 0 0,0-1 0 0,-2 2-160 16,3-1 160-16,-3 0-160 0,2-1 160 0,2 1-128 0,-2-3 128 15,6 3 448-15,-4-4 192 0,3 2 16 0,1-6 16 16,1 1-160-16,-19-37-48 0,38 64 0 0,-38-64 0 16,32 54-304-16,-32-54-160 0,0 0 160 0,55 70-160 15,-55-70 128-15,0 0-128 0,67 58 0 0,-67-58 144 16,0 0-144-16,76 48 0 0,-76-48 0 16,0 0 0-16,75 49 0 0,-75-49-176 0,0 0 176 0,70 52-192 15,-70-52 192-15,0 0-128 0,68 72 128 0,-68-72-128 16,43 55 128-16,-43-55 0 0,42 60 0 0,-42-60 0 15,45 69 0-15,-45-69 0 0,41 72 0 0,-41-72 0 16,40 75 0-16,-23-32 0 0,1 1 0 0,-6 1 128 0,-2 7-128 0,-3 1 0 16,0 4 0-16,0 1 0 0,-7 2 0 0,0 0 0 15,0-3 0-15,-5 2 0 0,1-1 448 0,1-1 32 16,-1 1 0-16,-1-4 0 0,3 3-80 0,2 1-16 16,-3 3 0-16,3-4 0 0,-4 1-384 0,3-4 0 15,-3-2 0-15,-1 0 0 0,5-3-192 0,0-2-80 16,0-5-16-16,2-2 0 15,5-2-224-15,-6 2-32 0,6 0-16 0,-1-5 0 16,2 0-224-16,-2-4-48 0,1 4-16 0,1-4 0 16,1 1 64-16,1-6 16 0,-1 0 0 0,2-5 0 0,1-2 432 0,0-5 80 15,-12-14 32-15,0 0 0 0,0 0-80 0,66 52-16 0,-66-52 0 16,0 0 0 0,0 0-256-16,89 32-64 0,-89-32-16 0,0 0 0 15,0 0 160-15,96 29 48 0,-96-29 0 0,0 0 0 0,0 0 176 0,82 58 32 0,-82-58 16 0,26 45 0 16,-26-45 448-16,24 52 96 0,-13-26 0 0,-11-26 16 15,29 58 1136-15,-29-58 208 0,41 54 48 0,-41-54 16 16,48 50-656-16,-48-50-144 0,47 51-32 0,-47-51 0 16,46 61-704-16,-46-61-208 0,40 70 0 0,-26-36 128 15,3-1-128-15,-5 6 0 0,1 1 0 0,-3-4 0 16,-1 6 0-16,-6-5 0 0,2-2 160 0,-1 1-160 16,1-6 240-16,-3 1-48 0,5-1-16 0,2-4-14960 15</inkml:trace>
  <inkml:trace contextRef="#ctx0" brushRef="#br0" timeOffset="10631.11">22955 16343 6447 0,'-6'0'576'0,"3"-4"-576"0,1 4 0 0,2-1 0 15,2-3 1792-15,1 1 256 0,-1-3 64 0,5 1 0 16,2-7-1344-16,0-2-272 0,5-3-48 0,-2-1-16 31,2 1-880-31,0 3-160 0,-6 2-32 0,-4 3-16 16,1 0 144-16,-1 4 48 0,-4 5 0 0,-4-3 0 0,4 3 720 0,-5 0 160 0,1 3 32 0,1-3 0 15,-2 5 576-15,-1-1 112 0,1 1 16 0,2 4 16 16,-6-1 176-16,4 5 48 0,-4 4 0 0,0 0 0 16,1 3-432-16,-1 1-64 0,-3 6-32 0,1 3 0 15,1-2-336-15,-1 5-64 0,-3 4-16 0,2 3 0 0,-7 3-96 16,3-3-32-16,2 7 0 0,-3-1 0 0,0-3-144 0,3-3-48 16,-4-2 0-16,1-4 0 0,5-5-384 0,1-6-64 15,2-2-32-15,6-11-12064 16</inkml:trace>
  <inkml:trace contextRef="#ctx0" brushRef="#br0" timeOffset="11117.74">23805 15399 10127 0,'-17'14'896'0,"3"-5"-704"0,5-1-192 0,2-3 0 0,5-1 1136 0,1-1 192 16,-1 3 32-16,-2-1 16 0,-1 11-608 0,-4-1-128 16,-3 6-32-16,3 2 0 0,1 1-608 0,-1-1-368 15,0-1 48-15,2 1 16 16,0 3 160-16,2-3 144 0,0 3-208 0,1 0 80 0,1 4 128 0,1-2 0 15,2 1 128-15,0-1-128 0,0 3 656 0,0 4 64 16,2 0 16-16,1 2 0 0,3-3 720 0,1 1 144 16,-2 4 16-16,4-6 16 0,-1 2-224 0,1-1-32 15,0-2-16-15,1 1 0 0,6-5-720 0,-16-28-160 16,0 0-32-16,54 54-9424 16,-54-54-1904-16</inkml:trace>
  <inkml:trace contextRef="#ctx0" brushRef="#br0" timeOffset="11589.34">24190 15920 8287 0,'-14'12'736'0,"6"-7"-592"0,2 4-144 0,3-6 0 0,3-1 3152 0,0-2 608 15,0 0 112-15,3 0 32 0,-1 3-2048 0,2 3-384 16,1 1-96-16,2 0-16 0,-2 0-1152 0,4-2-208 16,-4 4 0-16,2-4-144 15,3 2-256-15,-1-2-48 0,1 0-16 0,1-1 0 16,-11-4 16-16,0 0 16 16,0 0 0-16,0 0 0 0,0 0 96 0,89-4 16 0,-89 4 0 0,0 0 0 0,0 0 192 0,0 0 128 15,75-26-160-15,-65 17 160 0,2 1 496 0,-1 1 192 16,-1-6 32-16,-1 1 16 0,0 2 208 0,-2-6 32 15,0 2 16-15,1 0 0 0,-2-3-624 0,-3 3-128 16,-3-2-32-16,0 2 0 16,0 6-496-16,-7-6-96 0,2 5-32 0,-4 0 0 15,4 6-480-15,-9-2-80 0,2 5-32 0,0 0 0 16,-2 0 480-16,0 0 80 0,0 3 32 0,-2-1 0 0,2 5 608 0,-3-2 128 0,3 4 32 0,0-1 0 16,2 5 352-16,-1-3 80 0,3 4 16 0,1 3 0 15,1 1-80-15,-1 4-16 0,4 3 0 0,1-3 0 16,1 5 96-16,1-5 16 0,2 1 0 0,5-2 0 15,-3-2-272-15,5-2-48 0,2-1-16 0,5-6 0 16,-14-10-288-16,0 0-48 16,0 0-16-16,0 0 0 0,87 35-128 0,-87-35 0 0,0 0 0 0,0 0 0 31,108 4-864-31,-108-4-208 0,0 0-32 0,106-16-13088 0</inkml:trace>
  <inkml:trace contextRef="#ctx0" brushRef="#br0" timeOffset="11824.8">25262 16021 25791 0,'-12'8'1152'0,"6"-2"224"0,3-1-1104 0,3-2-272 16,2-3 0-16,-2 0 0 0,1 0 512 0,3 0 64 15,-4 6 0-15,0-3 0 0,0 2-448 0,-5 4-128 16,-4 3 0-16,-1 6 0 0,-4-1 0 0,0 2-272 15,-4 2 48-15,1 5 16 16,-4 2-176-16,2-2-16 0,-4 6-16 0,0 1 0 16,3-2-384-16,-1-3-80 0,1 1-16 0,3-2-6176 15,5-5-1248-15</inkml:trace>
  <inkml:trace contextRef="#ctx0" brushRef="#br0" timeOffset="12375.96">25657 15211 25791 0,'-3'26'1152'0,"-2"-5"224"0,5-2-1104 0,1-7-272 15,3-3 0-15,-2-4 0 0,1 7 400 0,6 9 32 16,0 11 0-16,-1 11 0 16,1 6-432-16,0 1 0 0,-6-1 0 0,2 2 0 15,-3-6-224-15,-2 0 80 0,0-3 16 0,-2-5 0 0,2 3-128 0,-7-6-32 16,1-2 0-16,-1-1 0 0,1-1 288 0,-6-2-128 16,2-4 128-16,1-1 0 15,0-4 576-15,-3-2 208 0,3 1 48 0,1-10 16 0,2 1 48 0,1-5 16 16,2-4 0-16,3 0 0 15,0-6-720-15,0-1-192 0,3-1 0 0,-1-3 0 16,5-1-1152-16,-2-2-256 0,4 0-48 0,0-3-16 16,3-1-512-16,-2-3-96 0,4 4-32 0,-2-2 0 15,6 1 704-15,-6-2 144 0,4 6 32 0,-1-4 0 0,1 1 928 0,0-1 304 0,-16 18-160 0,35-28 160 16,-35 28 656-16,0 0 224 0,0 0 32 0,67-29 16 16,-67 29 176-16,0 0 48 0,0 0 0 0,0 0 0 15,74 31 64-15,-74-31 0 16,0 0 16-16,31 49 0 0,-22-28-464 0,-1 2-112 0,-2 3-16 0,2 0 0 0,-4 2-304 0,-2-2-64 15,1 0-16-15,-6 0 0 0,1-3 64 0,-7 1 16 16,-3 0 0-16,-2-3 0 0,-3 2 112 0,-4-6 0 16,-2 1 16-16,0-4 0 0,-3-2-208 0,-3-7-32 15,1 2-16-15,-4-10 0 0,6-3-208 0,-2-2-192 16,2-8 48-16,2-1 0 16,5 1-1360-16,-2-5-272 0,3 0-48 0,4 2-10784 0</inkml:trace>
  <inkml:trace contextRef="#ctx0" brushRef="#br0" timeOffset="12720.55">26741 15007 18431 0,'2'3'1632'16,"0"-3"-1312"-16,1 2-320 0,1-2 0 0,1 4 2048 0,0-1 352 0,-5-3 64 0,0 0 16 15,0 0-1392-15,61 54-256 0,-61-54-64 0,37 56-16 16,-21-28-752-16,-1 7 0 0,1-1-240 0,-2 3 64 16,0-2 32-16,-2 3 0 0,2-1 0 0,0 3 0 15,-2 0 320-15,0 3 64 0,-3-4 16 0,-2 1 0 0,2 0 192 16,-8 3 64-16,5-3 0 0,-10 1 0 15,-1-1-336-15,-4 0-176 0,-5 3 192 0,-7 6-192 16,-1 3 864-16,-8 2 64 0,-1 4 16 0,-6-3 0 0,-6-1-352 0,-3 2-64 16,-1-5-16-16,-2 1 0 0,-3 0-512 0,-2 2 0 15,2 4 0-15,3-10-10944 16,5-6-2304-16</inkml:trace>
  <inkml:trace contextRef="#ctx0" brushRef="#br0" timeOffset="14261.53">20952 8369 12895 0,'-5'0'1152'0,"2"-3"-928"0,3 3-224 0,1 0 0 15,1 0 896-15,-2-4 144 0,4 3 32 0,-4-3 0 16,5-5-320-16,-2 4-64 0,3-2-16 0,2 5 0 16,-2-1-96-16,-1-1-32 0,2 4 0 0,-2 0 0 15,0 0 448-15,2 4 96 0,-3-1 0 0,1 3 16 16,0-1-16-16,-1 2 0 0,1-2 0 0,4 4 0 16,1-1-560-16,1 3-112 0,-11-11-32 0,0 0 0 15,45 47-208-15,-45-47-48 0,0 0-128 0,57 66 192 0,-57-66 32 0,0 0 0 16,61 52 0-16,-61-52 0 15,0 0-224-15,0 0 0 0,94 23 0 0,-94-23 0 0,0 0 0 0,67-30-208 16,-45 16 64-16,-1-3 16 16,2-2-288-16,-2-5-48 0,-2-4-16 0,5-2 0 15,-1-7-352-15,-2-1-80 0,2-2-16 0,-1-3 0 16,-1-6-704-16,2 0-144 0,-4-3-16 0,2-2-16 16,-4 5-48-16,1 0-16 0,-4 0 0 0,3-3 0 15,0 3 1088-15,1 1 208 0,-4-5 64 0,3 1 0 0,1 7 1088 0,-1 1 240 16,1 9 32-16,4 1 16 0,-1 11 560 0,2 0 112 15,-1 6 32-15,-22 17 0 0,0 0-256 0,72-21-48 16,-72 21-16-16,0 0 0 0,0 0-320 0,90 26-64 0,-90-26-16 16,0 0 0-16,0 0-208 0,86 58-32 0,-86-58-16 15,0 0 0-15,71 38-400 0,-71-38-64 0,0 0-128 0,87 14 176 16,-87-14-176-16,0 0 0 0,102-26 0 0,-102 26 0 16,76-44 0-16,-36 16 0 0,2-3-192 0,-2-4 192 15,0 0-336-15,-3-5 48 0,1-3 16 0,-3-6 0 31,0-3-112-31,0-6-32 0,1-4 0 0,-1-1 0 0,0-2-928 0,-2 3-192 0,-1-3-48 16,1 3 0-16,0-5-160 0,0 1-48 0,2 0 0 0,-4 3 0 16,4-1 416-16,-2 1 80 0,0 6 16 0,-2 4 0 31,1 10 192-31,-6 6 64 0,0 11 0 0,0 5 0 0,-3 7 1024 0,-23 14 384 0,0 0-16 0,71-17 0 0,-71 17 1168 0,0 0 256 16,0 0 32-16,93 31 16 0,-93-31 64 0,0 0 16 15,66 53 0-15,-66-53 0 0,0 0-64 0,70 66 0 16,-70-66 0-16,50 48 0 0,-50-48-848 0,0 0-176 15,82 58-48-15,-82-58 0 0,0 0-608 0,92 30-176 16,-92-30 0-16,0 0 0 0,89-14 0 0,-63-2 0 16,1 2 0-16,-3-3-192 0,0-6-48 0,-1 0-16 15,-2-3 0-15,2-3 0 16,-4 1 96-16,3-7 16 0,3 4 0 0,1-8 0 0,-3-1-48 0,4 0-16 16,3-9 0-16,-2-3 0 15,5 0-1008-15,0-7-208 0,0 1-48 0,-1-3 0 16,3-2-768-16,-4 2-176 0,4 1-16 0,-7 7-16 15,1 5 240-15,-3 11 48 0,-3 11 16 0,-6 5 0 0,1 12 1728 0,-4 0 416 0,0 8 0 0,1 1 0 16,-1 1 1744-16,-14-1 400 0,0 0 80 0,0 0 16 16,0 0 240-16,81 56 48 0,-81-56 16 0,0 0 0 15,57 58-1152-15,-57-58-240 0,0 0-32 0,65 75-16 16,-65-75-480-16,54 52-112 0,-54-52 0 0,0 0-16 16,120 42-80-16,-120-42-16 0,124-18 0 0,-51-4-9408 15,2-10-1872-15</inkml:trace>
  <inkml:trace contextRef="#ctx0" brushRef="#br0" timeOffset="15962.94">27520 16409 10127 0,'-5'0'896'0,"3"0"-704"0,2 0-192 0,0-3 0 16,2 3 688-16,0 0 96 0,1-6 32 0,-3 3 0 15,4-6-656-15,1 2-160 0,0-2 0 0,-1 1 0 32,4 1-896-32,-8 2-224 0,2 1-32 0,2-1-16 15,-4 1 512-15,0 3 96 0,-4-3 32 0,2 4 0 0,-1 0 800 0,-1 0 176 0,3 0 16 0,-6 4 16 16,1 1 752-16,1 4 160 0,-3 5 16 0,-1 1 16 15,0 8 48-15,-5 3 0 0,2 7 0 0,-5 5 0 16,-1 8-192-16,-1 6-16 0,-2 9-16 0,2-4 0 0,0 1-432 0,3-4-96 16,0-2-16-16,11-12 0 0,2-9-704 0,10-13-192 15</inkml:trace>
  <inkml:trace contextRef="#ctx0" brushRef="#br0" timeOffset="16433.82">28355 14897 10127 0,'-21'4'896'0,"7"-4"-704"0,4 3-192 0,3-3 0 0,5 2 976 0,2-2 176 16,-4 0 16-16,1-2 16 0,-4 2-496 0,-2 0-112 15,1 0 0-15,-3 0-16 0,1 2-560 0,1-2 0 16,-3 3 0-16,1 3-192 0,4 1 192 0,-1 0 0 16,-1 1 0-16,2 4 0 0,-2 2 0 0,1-1 0 15,1 4 0-15,0 2 0 0,-2 2 208 0,2 5 48 16,-2 6 0-16,0-1 0 0,1 9 512 0,-1 2 128 16,4 0 0-16,0 6 16 15,-2-1 144-15,5 6 32 0,2 1 0 0,0 0 0 0,3-2-112 0,8 4-16 16,1-2 0-16,2-6 0 0,3 1-288 0,6 0-64 0,-2-2-16 15,-2 2 0 1,2-4-816-16,-2 4-160 0,2-6-48 0,-2 1 0 16,2-4-1616-16,2-9-336 0</inkml:trace>
  <inkml:trace contextRef="#ctx0" brushRef="#br0" timeOffset="16951.66">28667 15435 8287 0,'-18'9'736'0,"10"0"-592"0,1-6-144 0,5 3 0 0,2-3 1936 0,2-3 368 16,1 5 64-16,2 2 0 0,4 0-1088 0,3 9-240 15,-12-16-32-15,0 0-16 16,49 43-992-16,-49-43-240 0,0 0-16 0,0 0-16 0,79 37 64 0,-79-37 16 16,0 0 0-16,0 0 0 0,97 0 192 0,-97 0 0 15,0 0 0-15,0 0 0 0,93-17 512 0,-93 17 80 16,0 0 32-16,0 0 0 0,83-32 704 0,-65 20 144 16,1-2 16-16,2-3 16 0,-4-1-288 0,-3-4-48 15,0 1-16-15,-2-2 0 0,-1 0-512 0,-4 3-128 0,1 0 0 0,-6-1-16 16,2-1-496-16,-4 1 128 0,0 2-128 0,-6-2 0 31,1 2-416-31,2-2-128 0,-6 3-32 0,0 1 0 16,2 3-576-16,-3 0-128 0,1 5-32 0,0 4 0 15,-3 2 368-15,2 8 80 0,-4 4 16 0,2 5 0 0,-2 3 848 0,-2 7 0 0,2 4 256 0,0 4-64 16,2 2 896-16,-2 5 176 0,5-3 32 0,-3 4 16 16,2 0-48-16,1-1-16 15,-3 1 0-15,6-2 0 0,-2-5-496 0,2 2-112 0,3 0 0 0,-2 0-16 16,5-7-160-16,2 1-16 0,4-1-16 0,3-7 0 15,2 0-240-15,3-5-64 0,-14-16 0 0,0 0 0 16,0 0-896-16,81 47-176 0,-81-47-32 16,0 0-16-16,0 0-1696 0,107 26-352 0</inkml:trace>
  <inkml:trace contextRef="#ctx0" brushRef="#br0" timeOffset="17165.36">29772 15801 22111 0,'-9'12'976'0,"4"-6"208"0,3 2-944 0,2-4-240 16,2-2 0-16,1 1 0 0,-1-3 704 0,1 5 80 15,6 2 32-15,0 4 0 0,-4 1-176 0,-1 2-16 0,-3 1-16 0,-1-1 0 16,-1 0-16-16,1 0 0 0,-6 2 0 0,3 0 0 16,-2-1-400-16,1 3-192 0,-1-1 160 0,-2 2-160 31,0-1-576-31,4-1-224 0,-6 1-32 0,2 4-16 15,0-1-1024-15,3-2-208 0</inkml:trace>
  <inkml:trace contextRef="#ctx0" brushRef="#br0" timeOffset="17502">30568 15237 23951 0,'-7'3'2128'0,"2"-3"-1696"15,5 0-432-15,0 0 0 0,0 0 832 0,-4 0 64 16,-1 0 32-16,-4 4 0 0,-5 1-928 0,-3 0 0 16,-4 7-160-16,2 2 16 15,-4 7-832-15,2-2-176 0,-1 4-16 0,1 2-16 0,0-3 640 0,4 1 128 16,1 3 32-16,4-3 0 0,-6 3 384 0,4 0 0 15,2 0 0-15,-2-3 128 0,5 3 1024 0,-3 0 224 16,4 0 32-16,2 0 16 0,5-2 576 0,1 3 112 16,5-1 32-16,3-4 0 0,6 3-1056 0,-14-25-192 15,0 0-64-15,58 50 0 0,-58-50-656 0,0 0-176 16,87 21 0-16,-87-21 0 16,0 0-944-16,103-3-208 0,-103 3-64 0,78-11-9072 0,-78 11-1808 0</inkml:trace>
  <inkml:trace contextRef="#ctx0" brushRef="#br0" timeOffset="17847.3">31098 14906 21183 0,'-12'9'944'0,"6"-1"192"0,3-2-912 0,-1-3-224 15,8 2 0-15,-4-1 0 16,3 1 1488-16,3 4 256 0,6 6 48 0,-2 5 16 0,2 6-992 0,6 3-208 16,-4 3-32-16,-2-1-16 0,2 6-560 0,3 4 0 15,-3-1-192-15,4 4 48 0,-1-2-112 0,2 1 0 16,2-3-16-16,0 0 0 0,2 4 272 0,-1-4-128 16,8 4 128-16,1-4 0 0,-3-2 0 0,2-1 0 15,-7 3 0-15,-6-2 0 0,-6-2 0 0,-5-1 0 31,-9 0 0-31,-2 0 0 0,-4 0 0 0,-8-4 176 0,-4 1-32 0,-2 2 0 16,-3-2 432-16,-7-1 64 0,-6 7 32 0,-1-1 0 16,0-2-400-16,-3 5-80 0,-11-2 0 0,1-1-16 31,-2 3-1776-31,4-5-336 0,-1-4-80 0,3-10-10064 0</inkml:trace>
  <inkml:trace contextRef="#ctx0" brushRef="#br0" timeOffset="19233.05">21662 8874 23039 0,'3'0'2048'0,"2"-1"-1648"15,1-3-400-15,-3 1 0 0,1 1 128 0,1 2-128 16,4-5 0-16,3-2 128 15,2 1-944-15,0 3-192 0,-2 1-32 0,-5 2-16 16,-4 2 288-16,1 5 48 0,-4 2 16 0,0 1 0 0,0 4 1072 0,-4 3 208 16,3 4 64-16,1 2 0 0,1 0 336 0,3 1 80 15,-2 0 16-15,4-3 0 0,3 2-704 0,5-6-144 16,4 1-32-16,-18-18 0 16,0 0-640-16,0 0-128 0,92 31-16 0,-92-31-16 15,0 0-704-15,84-17-144 0,-57 6-16 0,0-1-16 16,2-2 592-16,-4 0 112 0,2-1 16 0,1 1 16 0,2 0 496 0,1-4 112 0,-31 18 16 0,67-31 0 15,-67 31-208-15,75-38-48 0,-75 38 0 0,80-40 0 32,-80 40-320-32,85-41-80 0,-85 41-16 0,96-43 0 0,-49 20 352 0,-47 23 80 0,89-40 16 0,-47 19 0 15,-4-1 352-15,0 4 0 0,-38 18 192 0,72-31-64 16,-72 31 864-16,0 0 160 0,97-14 48 0,-97 14 0 16,0 0 512-16,93 19 96 0,-93-19 32 0,0 0 0 15,96 49 80-15,-96-49 32 0,68 47 0 0,-68-47 0 16,74 49-544-16,-74-49-128 0,79 45 0 0,-79-45-16 0,0 0-976 0,111 40-288 15,-111-40 128-15,0 0-128 16,121 4-832-16,-121-4-256 0,82-18-32 16,-82 18-16-16,78-28-592 0,-78 28-128 0,85-38-32 0,-85 38 0 15,89-40 1088-15,-89 40 224 0,87-44 32 0,-43 18 16 0,-2 0 528 0,0 2 0 16,1-6 0-16,-3 7 0 16,0 1-544-1,0-3-96-15,0 3-32 0,0-1 0 0,-40 23-1072 0,88-38-224 0,-88 38-32 0,88-32-16 16,-88 32 416-16,89-26 64 0,-89 26 32 0,79-19 0 15,-79 19 800-15,0 0 144 0,97-12 48 0,-97 12 0 0,0 0 816 0,87 7 160 16,-87-7 48-16,0 0 0 0,86 16 768 0,-86-16 176 16,0 0 16-16,87 17 16 0,-87-17 144 0,0 0 32 15,101 35 0-15,-101-35 0 0,0 0-512 0,98 47-80 0,-98-47-32 0,0 0 0 16,92 71-160-16,-92-71-48 0,52 54 0 0,-52-54 0 16,0 0-96-16,86 65-32 0,-86-65 0 0,0 0 0 15,101 36-544-15,-101-36-160 0,0 0 0 0,106 0 0 31,-106 0-432-31,84-19-144 0,-84 19-48 0,83-29 0 16,-83 29-544-16,84-37-112 0,-84 37-32 0,80-42 0 0,-80 42 928 0,70-36 176 0,-70 36 32 16,63-32 16-16,-63 32 512 0,61-29 96 0,-61 29 32 0,50-23 0 15,-50 23-480-15,51-21 0 0,-51 21 0 0,52-24 0 16,-52 24-1248-16,54-25-240 0,-28 8-48 0,5-2-4736 16</inkml:trace>
  <inkml:trace contextRef="#ctx0" brushRef="#br0" timeOffset="20612">31985 16400 18431 0,'0'4'1632'0,"0"-2"-1312"0,2-2-320 0,1 0 0 15,-3 0 256-15,0 3 0 0,3-3-16 0,-3 5 0 16,6 4-240-16,-6 0-288 0,-6 3 64 0,3 5 16 15,-9 1-128-15,1 4-32 0,-4 1 0 0,-5 3 0 16,0 0 368-16,-3 9 208 0,0 0-16 0,-3 2-16 16,0-3 576-16,3 3 112 15,1-4 32-15,4-9 0 0</inkml:trace>
  <inkml:trace contextRef="#ctx0" brushRef="#br0" timeOffset="21616.44">23010 17489 16575 0,'-3'5'1472'0,"-1"-1"-1168"16,3-4-304-16,-1 0 0 0,2 0 304 0,-2 3 0 16,-1-1 0-16,-2 3 0 15,-4 4-608-15,0-2-112 0,0 1-32 0,-1 1 0 16,3-4-384-16,2 1-96 0,1-3-16 0,1 2 0 15,1-1 400-15,-1-1 80 0,1 3 16 0,0-1 0 0,0 3 448 0,-3 5-144 16,3 1 144-16,1 3 0 0,-3 2 704 0,2 7 240 0,-1-1 32 16,-2 3 16-16,5 3 224 0,0 7 64 0,0-1 0 0,0 3 0 15,1-2-320-15,6 2-64 0,2 0-16 0,2-1 0 16,4-6-496-16,1-7-80 0,-16-26-32 0,0 0 0 31,70 64-880-31,-70-64-176 0,0 0-48 0,83 54-8672 0</inkml:trace>
  <inkml:trace contextRef="#ctx0" brushRef="#br0" timeOffset="21978.49">23939 17768 25791 0,'-40'12'2304'0,"14"-3"-1856"15,7-1-448-15,5-3 0 0,10-5 1264 0,1 0 144 16,1 4 48-16,-5 1 0 0,-3 0-736 0,-2 4-144 16,-6 0-16-16,4 0-16 15,-3 3-2240-15,-1-2-448 0,4 2-96 0,-3 2 0 16,1-2-896-16,2 6-160 0,0 1-32 0,1-2-16 15,-3 4 2000-15,5 2 384 0,3 0 96 0,-1-2 16 0,0-2 2240 0,6 2 448 0,1 1 80 0,2-4 32 16,0 4 272-16,5-1 48 0,-5 0 16 0,9-2 0 16,0 4-704-16,3 1-144 0,2-1-32 0,-14-23 0 15,40 40-80-15,-40-40-32 0,0 0 0 0,66 40 0 32,-66-40-2304-32,0 0-464 0,84 14-80 0,-84-14-12336 0</inkml:trace>
  <inkml:trace contextRef="#ctx0" brushRef="#br0" timeOffset="22214.09">24424 18274 10127 0,'-6'9'896'0,"3"0"-704"16,1-4-192-16,2-1 0 0,2-1 1728 0,-2 2 304 15,-2 4 64-15,0 8 16 0,1 3-576 0,-6 6-128 16,0 0 0-16,0-4-16 0,2 3-880 0,-4-2-160 15,0-1-32-15,-3 4-16 0,2-3-304 0,-4 3 0 16,1-3 0-16,-1 3 0 16,2 0-384-16,0-3-16 0,2-1-16 0,-3-4 0 15,8-3-384-15,0-4-80 0,3-8-16 0,9-6-8080 0</inkml:trace>
  <inkml:trace contextRef="#ctx0" brushRef="#br0" timeOffset="22764.02">25102 18053 18431 0,'-20'11'816'0,"10"-8"160"0,1 2-784 0,1-1-192 0,8-4 0 0,-4 0 0 0,2 0 816 0,-1 0 112 15,-8-4 32-15,1 3 0 16,-1-6-1280-16,-3 1-256 0,2-2-64 0,-2 3 0 16,0 1-1408-16,2-1-304 0,-2 1-48 0,2 3-16 15,-2 2 352-15,0 3 64 0,2 10 16 0,0 0 0 0,0 1 2400 0,5 3 480 16,-2 1 112-16,0-2 16 0,4 4 1520 0,1-2 304 16,4 2 64-16,0 2 16 0,2-2-944 0,5-2-192 15,-2-2-48-15,4 1 0 0,0-4-1168 0,3-2-224 16,2 2-48-16,-2-5-16 15,2-4-672-15,-14-5-128 0,0 0-16 0,0 0-16 16,0 0-672-16,92-14-128 0,-92 14-16 0,0 0-16 16,60-44 544-16,-39 27 128 0,-4-6 0 0,-3 1 16 0,3-4 496 0,1-6 192 0,-1 1-176 0,1-7 176 15,4-3 480-15,-1-4 192 0,2-2 32 0,-4-2 16 16,6-3-464-16,-3 7-112 0,1-4-16 0,-6 6 0 31,1-1-576-31,-8-1-128 0,2 5-32 0,-8-4 0 16,-2 6-544-16,-2 6-96 0,-2 6-32 0,-2 4 0 0,-1 8 560 15,-4 9 96-15,2 5 32 0,0 1 0 0,4 8 1472 0,-4 8 288 0,2 1 64 0,0 8 16 16,1 5 528-16,2 4 96 16,-1 2 32-16,-1 1 0 0,4 7-496 0,-1-1-80 0,1 3-32 0,1-2 0 0,-1 4-608 0,-1 0-128 15,1 3-32-15,0-3 0 0,0 5-144 0,1-7-48 16,3-2 0-16,-1-7 0 0,3-1-336 0,2-4 0 16,1-5 0-16,3-5-8528 15,-12-23-1712-15</inkml:trace>
  <inkml:trace contextRef="#ctx0" brushRef="#br0" timeOffset="23109.82">25945 17224 23039 0,'-16'18'2048'0,"8"-8"-1648"0,6-1-400 0,2-1 0 15,2-4 1760-15,5 1 272 0,1 2 48 0,-8-7 16 16,0 0-1408-16,58 51-288 16,-58-51-48-16,62 61-16 0,-62-61-2096 0,56 61-416 0,-56-61-96 0,49 66-16 15,-26-31 432-15,-23-35 64 0,43 68 32 0,-20-37 0 16,-6 4 1072-16,-3 0 224 0,0 5 32 0,-2 0 16 15,-8 1 800-15,-2 0 176 0,-4 0 16 0,-5 3 16 0,-2 3 1504 0,-1-5 288 16,-6 5 64-16,-3-7 16 16,1 3-352-16,-4-3-80 0,1-3-16 0,-2 1 0 0,2-3-1024 0,2-4-208 15,2-1-32-15,-1-6-16 16,4 1-1536-16,0-6-304 0</inkml:trace>
  <inkml:trace contextRef="#ctx0" brushRef="#br0" timeOffset="24082.35">27963 17431 25791 0,'0'0'2304'0,"0"0"-1856"16,0 0-448-16,0 0 0 0,70-29 368 0,-70 29-32 0,52-26 0 0,-2-2 0 31,15-7-1104-31,3 4-240 0,-7 1-32 0,-61 30-16 15,92-40-960-15,-92 40-192 0,0 0-32 0,93-23-16 0,-93 23 1520 0,0 0 304 0,0 0 64 0,0 0 16 16,69 37 1200-16,-67-20 240 16,-4 1 64-16,-5 3 0 0,-3 1-320 0,-2 1-64 0,-2 7-16 0,-7-3 0 15,2 3 720-15,-2-2 160 0,2 2 32 0,-6 4 0 16,6-2-480-16,-2 3-96 0,2-4 0 0,-2 0-16 0,2-1-816 16,1-2-256-16,-3 3 128 0,2-1-128 0,0-4 0 0,3 2-256 15,-1-4 64-15,3-5 0 0,5-5-64 0,2-2 0 16,4-3 0-16,3-4 0 15,2-5 32-15,3 0 0 0,-3-1 0 0,5-3 0 32,-2-1-160-32,4-2-48 0,-9 7 0 0,0 0 0 0,0 0 432 0,48-31 144 15,-34 22 0-15,2-2 0 0,-2 3 48 0,-2-1 16 16,2-3 0-16,-4 3 0 0,1 4 32 0,-1-4 0 16,-1 4 0-16,-5 1 0 0,1 1-112 0,-5 1 0 15,0 2-128-15,-4 2 192 0,-1 5-192 0,0-2 0 16,-4 6 128-16,2 1-128 0,0 2 0 0,0-2 128 0,2 5-128 0,0-3 0 15,3 4 128-15,0-4-128 0,-3 3 0 0,2 0 0 16,-1 1 128-16,-1 3-128 0,5-4 0 0,-5 1 144 16,5-3 144-16,0 3 32 0,0-6 0 0,1 2 0 15,6-2 0-15,2-3 0 0,0-1 0 0,1-2 0 16,-10-6-320-16,0 0 0 0,0 0 0 0,0 0 0 16,0 0 144-16,84 29-144 0,-72-24 0 0,-3 1 144 15,-9-6-144-15,0 0 0 0,0 0 0 0,0 0 128 16,0 0 304-16,35 40 48 0,-35-32 16 0,-4-4 0 15,-1 5-48-15,-6-1 0 0,-4 3 0 0,-6 1 0 16,-2 5-16-16,-6 6-16 0,-6 0 0 0,-7 3 0 16,-5 0-160-16,-2-3-16 0,4-11-16 0,-4-4-11424 15,7-8-2304-15</inkml:trace>
  <inkml:trace contextRef="#ctx0" brushRef="#br0" timeOffset="59766.7">19998 16885 4607 0,'-7'-4'400'0,"5"-1"-400"16,-2 1 0-16,4 3 0 0,0-3 768 0,0 4 64 15,4-3 0-15,-4 1 16 0,5-5-592 0,-1-2-112 16,1 1-16-16,-5 2-128 0,0 3 448 0,0 1 0 15,-5 2-16-15,-2 2 0 0,1 1 672 0,-4 3 144 16,1 1 32-16,0-2 0 0,1 0-576 0,1 2-128 16,2-2 0-16,-1 0-16 0,3-1 64 0,-1 1 16 0,4-5 0 0,0 0 0 15,0 0 784-15,0 0 176 0,0 0 16 0,0 0 16 16,70 31-592-16,-70-31-112 0,0 0-32 0,66 0 0 31,-66 0-1536-31,0 0-304 0,86-5-64 0,-86 5-10256 16</inkml:trace>
  <inkml:trace contextRef="#ctx0" brushRef="#br0" timeOffset="60453.01">24242 16629 18431 0,'-3'0'1632'0,"3"-4"-1312"0,3 4-320 0,-3-3 0 0,2 3 672 0,0-2 64 16,3-5 16-16,-3 2 0 0,5-6-752 0,-4-1 0 16,4 3-192-16,0-3 32 15,-1 3-576-15,2 1-112 0,-4 2-32 0,4 1 0 0,-2-2 880 0,2 6 0 16,-2 1 0-16,-1 1 0 0,2 3 1328 0,2 1 224 15,-9-5 48-15,0 0 16 0,0 0-240 0,0 0-48 16,0 0-16-16,0 0 0 0,76 59-1312 0,-76-59-272 16,0 0-48-16,110 11-11904 0</inkml:trace>
  <inkml:trace contextRef="#ctx0" brushRef="#br0" timeOffset="61142.68">28977 16268 19343 0,'-5'-3'1728'0,"5"1"-1392"15,0 2-336-15,0-4 0 0,0 4 1104 0,0 0 160 16,9-5 16-16,-6-4 16 0,2 1-736 0,4-1-160 16,-4 0-16-16,4 4-16 0,-9 5-368 0,0 0 0 15,19-12 0-15,-19 12 0 16,0 0 336-16,0 0 48 0,0 0 16 0,0 0 0 16,0 0 112-16,75 9 0 0,-75-9 16 0,0 0 0 0,0 0-64 0,78 26-16 15,-78-26 0-15,0 0-9200 16,72 22-1840-16</inkml:trace>
  <inkml:trace contextRef="#ctx0" brushRef="#br0" timeOffset="61786.35">23566 18534 18431 0,'-1'-4'1632'0,"1"4"-1312"15,3 0-320-15,1-1 0 0,1 1 1504 0,4-4 224 16,-1 1 64-16,-8 3 0 0,0 0-736 0,63-23-144 16,-63 23-16-16,66-22-16 0,-66 22-880 0,73-23 0 15,-73 23 0-15,89-25 0 16,-89 25-1088-16,96-22-128 0,-96 22-16 0,89-11-6256 15,-89 11-1232-15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05:56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21040 6586 17503 0,'-13'0'1552'0,"8"0"-1232"15,2 0-320-15,3 0 0 0,3 0 752 0,-3-2 80 16,-3 2 32-16,1-4 0 0,-2 4-720 0,1 0-144 16,1 0 0-16,2-3 0 15,0 3 0-15,0 0-144 0,0 0 144 0,2 3-128 0,-2-3 384 0,2 4 64 16,-1-2 32-16,3 1 0 0,-2 2 640 0,5 2 128 16,1-5 32-16,1 5 0 0,5-5-304 0,0 5-48 15,-14-7-16-15,0 0 0 0,0 0-416 0,0 0-96 16,0 0-16-16,96 36 0 0,-96-36-256 0,0 0 0 0,0 0-128 15,0 0 128-15,80 40-416 0,-68-31 16 16,2 3 0-16,-2 2 0 16,-1 4-176-16,-8 4-48 0,-1 1 0 0,-4 3 0 15,-5 5 0-15,-3-1 0 0,-8 1 0 0,-4 4 0 16,-1 0-112-16,2-4-32 0,-5-1 0 0,0-2 0 0,0-2 528 0,-2 0 112 0,2-3 128 0,3-1-208 16,-3 3 208-16,2-1 0 0,-1 2 144 0,-1 0-144 15,-4 6 176-15,3-3-176 0,-5-1 192 0,6-2-192 16,5-8 128-16,0-4-128 0,5-6 0 0,4-4 0 15,4-4 0-15,2-4 0 0,1-4 0 0,5-3 0 0,5-6 368 16,1-1-48-16,2-4 0 16,3-8 0-16,4 2-80 0,3-1-32 0,-1-3 0 0,1 3 0 0,4 1 112 0,-4 7 0 15,1 4 16-15,2 6 0 0,-4 2-176 0,2 6-32 16,-19 3-128-16,0 0 192 0,0 0-192 0,0 0 0 16,98 52 0-16,-98-52 0 0,0 0 0 0,91 72 176 15,-91-72-176-15,89 57 160 16,-89-57-800-16,111 49-144 0</inkml:trace>
  <inkml:trace contextRef="#ctx0" brushRef="#br0" timeOffset="769.04">24919 6241 7359 0,'-6'0'656'16,"1"3"-528"-16,5-1-128 0,0-2 0 0,2 0 1296 0,1 4 240 0,-3-1 32 0,0 2 16 15,4 4-304-15,-4 0-48 0,5 3-16 0,-1-2 0 16,1 3-128-16,0-3-48 0,0 2 0 0,2 0 0 16,2 2 160-16,0-3 16 0,-1 1 16 0,6 0 0 15,-14-12-240-15,0 0-48 0,0 0-16 0,0 0 0 16,75 54-288-16,-75-54-48 0,0 0-16 0,0 0 0 15,0 0-368-15,80 44-80 0,-80-44 0 0,0 0-128 16,0 0 0-16,0 0 0 0,0 0 0 0,7 54 0 16,-19-42 0-16,-5 2 0 0,-4 0 0 0,-2 3 0 15,-3 1 0-15,0 2 160 0,1-2 0 0,1-1 0 16,5-3 0-16,2 0 0 0,-1-2 0 0,4-1 0 0,0-3-160 16,4-1 0-16,3-1 0 0,3-1 0 0,1 2 0 15,3-5 0 1,3 1 0-16,3 1 0 0,0-3 0 0,3 3 0 0,5 1 0 0,0-1 0 0,-14-4 128 0,0 0 32 15,0 0 16-15,0 0 0 0,96 36-32 0,-96-36 0 16,0 0 0-16,0 0 0 0,89 35-144 0,-89-35 0 16,0 0 144-16,0 0-144 0,71 43 0 0,-71-43 0 15,0 0 0-15,0 0 0 0,0 0 0 0,40 63 0 16,-45-51 0-16,-4 8 0 16,-5 0 0-16,-6 7 0 0,-3 0 0 0,-7 0 0 0,2 2 0 0,-3-1 0 15,-4 2 0-15,0-3 0 0,4 0 0 0,0-1 144 16,-3 0 0-16,3 0 0 0,3 2 80 0,-3 1 16 15,1-2 0-15,-1 0 0 16,-4 0-1136-16,5-1-208 0</inkml:trace>
  <inkml:trace contextRef="#ctx0" brushRef="#br0" timeOffset="3745.08">23056 7199 12895 0,'0'0'1152'0,"0"-5"-928"0,0 5-224 0,0 0 0 15,0 0 704-15,0 0 112 0,-4 0 16 0,3-2 0 16,-3 2 112-16,-1 2 16 0,-4 1 16 0,0 2 0 15,1 4-608-15,-5 0-128 0,1 5-32 0,2-6 0 16,-4 8-208-16,0-2 0 0,3-4 128 0,1 6-128 0,-2-5 0 0,3 1 128 16,0 2-128-16,4-6 0 0,0 5 416 0,0-5-16 15,1 1 0-15,1-4 0 0,3 7 96 0,-2-3 16 16,0-2 0-16,1 5 0 0,1-3-240 0,-4 5-32 16,4-2-16-16,0 2 0 0,0 0-16 0,0-2 0 15,4 2 0-15,-3-5 0 0,6 3-208 0,-3 2 0 16,1-5 0-16,4-1 0 0,-1 1 0 0,-1 0 0 15,2-4 0-15,2-2 0 0,-3 3 0 0,3-3 0 16,1 1 0-16,2-3 0 0,-5-1 336 0,1 0-16 16,0 0-16-16,1-1 0 0,1-3 128 0,2 1 16 0,-3 1 16 0,4-5 0 15,-3 5-240-15,8-5-48 0,-3-1-16 0,2-1 0 16,6 0-160-16,-3-5 0 0,4 5 0 0,2-4 0 16,2 0 0-16,-1 5 0 0,3-3 0 0,-4-1-176 31,1 3-592-31,-4 1-128 0,-1-1-32 0,-1 0 0 15,-6 4-1344-15,-3-4-272 0</inkml:trace>
  <inkml:trace contextRef="#ctx0" brushRef="#br0" timeOffset="3981.73">23704 7188 3743 0,'0'-8'0'0,"0"2"144"0,0-1-144 0,0 6 208 0,0-3-208 0,0 4 0 0,0-3 0 0,0 3 0 0,0-6 1520 0,0 3 256 32,-3-2 48-32,1 5 16 0,0 0-64 0,0 5-16 0,-1 4 0 0,-2 3 0 0,1 5-160 0,-1 6-48 15,0 0 0-15,-8 8 0 0,1 7-416 0,-2 6-96 16,0 8-16-16,-3 7 0 0,-4 7-416 0,2 9-96 16,1 4 0-16,-2 1-16 0,4 0-496 0,0-5-288 15,4 3 32-15,5-6-11840 0</inkml:trace>
  <inkml:trace contextRef="#ctx0" brushRef="#br0" timeOffset="5636.41">27921 8965 8287 0,'-17'2'736'0,"1"1"-592"0,6 2-144 0,1-1 0 16,5 1 1088-16,1-1 192 0,-2 1 48 0,-6 7 0 0,-1 7-496 0,-11 11-80 15,-8 6-32-15,1 6 0 0,1-2-464 0,1 0-80 16,-2-3-32-16,2 1 0 0,6-1 400 0,-1-8 80 16,7 3 16-16,6-6 0 15,1-4 560-15,6 1 112 0,3-2 32 0,0-21 0 0,0 0-336 0,0 0-64 16,28 70-16-16,-28-70 0 0,0 0-496 0,0 0-112 16,0 0 0-16,74 68-16 0,-74-68-48 0,0 0 0 15,0 0 0-15,82 43 0 0,-82-43-128 0,0 0-128 16,0 0 144-16,89 49-144 0,-89-49 0 0,0 0 128 15,0 0-128-15,75 64 0 0,-75-64 0 0,0 0-240 16,35 67 48-16,-35-67 16 0,0 0 0 0,12 62 0 16,-12-39 0-16,-3-2 0 0,-4-4 176 0,-2 2 0 15,-1-1 0-15,-3 3-128 0,-1-2 448 0,-6 3 80 0,0-1 32 16,-2 2 0-16,-4 0 576 0,-6 3 112 0,-1 0 32 0,-7 3 0 16,3-1-448-16,-3-2-64 0,0 1-32 0,2-5 0 15,-2-1-352-15,3-10-80 0,2 1-16 0,6-9 0 31,1-1-992-31,7-7-208 0,7-4-48 0,5-8-13872 0</inkml:trace>
  <inkml:trace contextRef="#ctx0" brushRef="#br0" timeOffset="5856.61">28125 9186 39615 0,'-14'0'1760'0,"7"0"352"0,7 0-1680 16,7 5-432-16,-7-5 0 0,0 0 0 0,0 0 192 0,0 0-64 15,98 26 0-15,-98-26 0 16,120 32-512-16,-120-32-96 0,139 35-32 0,-62-18 0 16,5 0-2336-16,12-3-480 0,7 4-80 0,9-4-32 0</inkml:trace>
  <inkml:trace contextRef="#ctx0" brushRef="#br0" timeOffset="16714">18745 16550 11967 0,'-4'5'1072'0,"-1"-1"-864"0,5-4-208 0,0 0 0 16,0 0 576-16,0 0 80 0,0 3 16 0,-4-1 0 15,4 2-528-15,-3-4-144 0,1 3 0 0,-1-3 0 32,1 2-576-32,-2-2-192 0,-4 3-48 0,-1 1 0 0,0 1 816 0,1 4 0 0,-6 5 0 0,1 0 0 15,1 1 1296-15,2 4 176 0,-4 2 16 0,2-2 16 16,-2 6 224-16,-2-1 64 0,0 2 0 0,-1 0 0 15,0 4-608-15,-1 1-112 0,1 6-32 0,-4 1 0 16,3 2-288-16,-1 0-64 0,2 9-16 0,-4 7 0 16,2 1-224-16,3-3-32 0,6 4-16 0,1-6 0 0,9 0 32 0,0-6 0 15,9-3 0-15,1-3 0 0,7 0-256 0,4-5-48 16,5 0-128-16,-26-35 192 16,60 49-1392-16,-60-49-272 0,73 40-64 0,-73-40-11696 15</inkml:trace>
  <inkml:trace contextRef="#ctx0" brushRef="#br0" timeOffset="17418.12">19300 17102 12895 0,'-3'0'1152'0,"0"-1"-928"15,3-3-224-15,0 4 0 0,0-3 768 0,-2 1 96 16,-2-7 32-16,-1 0 0 0,-2 1-576 0,-2-4-128 16,-1-2 0-16,-2 5-16 15,1 0-896-15,-1 6-176 0,2-3-48 0,-3 6 0 16,-2 0-16-16,1 6 0 0,0-3 0 0,-5 6 0 0,3 3 1088 0,-3-1 224 0,1 4 32 0,1-1 16 15,0 0 752-15,-1 3 160 0,1 1 32 0,-1-1 0 16,4 2 128-16,0 2 48 0,2 0 0 0,3-2 0 16,1 2-400-16,3-2-80 0,-1 6-16 0,5-2 0 15,-1-1-528-15,2 1-112 0,3-1-32 0,3-4 0 16,-1-1-352-16,3 1-240 0,1-4 48 0,-4 1 0 31,8-1-640-31,-5 0-128 0,-8-14-32 0,0 0 0 0,0 0 128 0,61 40 32 0,-61-40 0 0,0 0 0 16,0 0 592-16,80 25 240 0,-80-25-176 0,0 0 176 15,0 0 400-15,93-16 176 0,-93 16 48 0,0 0 0 0,66-40 32 16,-47 22 16-16,2 1 0 0,-7 0 0 0,0-3-496 0,2 0-176 16,-6-7 0-16,2 3 144 0,-1-6-272 0,-2 1-64 15,3-3-16-15,0 10 0 16,-3-1-288-16,-1 2-48 0,3 2-16 0,-4 3 0 16,0 3 96-16,0 7 16 0,-6 3 0 0,3 3 0 0,-4 3 240 0,0 3 48 15,0 2 16-15,-2 6 0 0,0 2 288 0,1 1 64 16,-6 2 16-16,2 8 0 0,-1-1 672 0,-2 2 128 15,-1 6 16-15,0 5 16 0,0-3-32 0,-3 4 0 16,2 7 0-16,-2-1 0 0,-1-3-368 0,6 1-80 16,-5-8 0-16,7-6-16 15,5-2-1024-15,5-11-208 0</inkml:trace>
  <inkml:trace contextRef="#ctx0" brushRef="#br0" timeOffset="17716.62">19980 17574 4607 0,'-16'18'400'0,"6"-10"-400"0,1 1 0 0,4-5 0 0,5-1 5200 0,0-3 960 16,2 0 192-16,1 0 48 0,-3 0-4784 0,2 2-944 15,-2-2-192-15,-2 0-32 16,-1 0-3328-16,-1 3-640 0,-3 3-144 0,-1 1-32 16,-1 1 608-16,-7 3 112 0,2 6 32 0,-3 1 0 0,-2 4 3216 0,-2 8 656 15,0-2 128-15,-4 6 32 0,3 1 1680 0,1 2 352 16,-2 1 64-16,2-6 16 0,4-1-1280 0,3-8-256 16,5-3-64-16,6-7-8704 15,6-8-1728-15</inkml:trace>
  <inkml:trace contextRef="#ctx0" brushRef="#br0" timeOffset="18393.36">20902 17012 23951 0,'-12'14'1056'0,"3"-9"224"0,4 0-1024 0,5-1-256 15,0-4 0-15,0-4 0 0,2 4 544 0,1-5 48 16,-3 1 16-16,4-4 0 16,-4-3-1136-16,0-1-240 0,-4-2-32 0,-5 2-16 15,-1-2-1040-15,-2 5-224 0,-4 1-32 0,-3 8-16 0,-2 0 1408 0,-4 8 272 16,1 4 64-16,-2 2 16 0,2 0 1360 0,-3 7 272 16,1 2 48-16,4 3 16 0,-5 0 288 0,5 2 64 15,4 7 16-15,1 0 0 0,0-1-624 0,1 3-128 16,5 1-32-16,-3 2 0 0,6-3-624 0,1 1-128 0,5-1-32 0,2-7 0 15,5-1-128-15,4-4 0 0,3-5 0 0,-12-20 0 32,0 0-160-32,54 40 160 0,-54-40 0 0,0 0-144 0,0 0 144 0,105-3-160 0,-105 3 160 0,0 0-160 15,89-45 160-15,-89 45 0 0,62-53 0 0,-32 19 0 16,-4-3 0-16,-1-3 0 0,-1-7 0 0,-1 2 0 16,-1 1 144-16,-1-5 16 0,-3 1 0 0,-1-5 0 15,2 5-32-15,-5-1-128 0,-2 4 192 0,1-6-64 16,-3 2-128-16,-1 0 0 15,-1 6 0-15,-4-2 0 0,-2 1 0 0,-2 8 0 0,-2-3 0 0,2 4 0 0,5 4 0 0,-5 5 0 16,0 8 0-16,0 8 0 0,0 3 272 0,-5 5 32 16,1 8 0-16,-1 2 0 15,-4 10 256-15,1 4 48 0,-1 4 16 0,-3 4 0 16,1 3 128-16,-4 9 16 0,4 0 16 0,-3 1 0 0,2 4-48 0,0 2-16 16,-2 5 0-16,2 2 0 0,1 3-224 0,-3 2-48 15,4 2-16-15,-1-2 0 0,3 1-432 0,3-4 0 16,-2 1 0-16,1-5 0 15,1-5-1280-15,2-4-224 0,1 2-48 0,0-7-14416 0</inkml:trace>
  <inkml:trace contextRef="#ctx0" brushRef="#br0" timeOffset="18660.29">21540 17269 19343 0,'-16'25'848'0,"4"-9"192"0,1 1-832 0,3-5-208 0,4 0 0 0,-1-6 0 16,1 8 1136-16,-9 3 176 0,-5 18 32 0,-6 5 16 16,-2 9-1104-16,-2-1-256 0,-4-1 0 0,1-1 0 15,0-3-1280-15,-3 1-240 0,3-2-32 0,1 1-16 31,6 1-192-31,0-10-32 0</inkml:trace>
  <inkml:trace contextRef="#ctx0" brushRef="#br0" timeOffset="18973.93">22050 16912 35007 0,'-14'21'1552'0,"7"-8"320"0,6-7-1488 0,1 1-384 0,0-5 0 0,1 2 0 16,1-4 448-16,3 5 32 0,-3-2 0 0,2 3 0 31,1 1-1568-31,-3-2-304 0,-2 0-64 0,-4 2-16 16,1 2-1808-16,-3-2-368 0,-2 5-80 0,-1 0-16 15,-3 2 1936-15,-2 0 384 0,3 0 80 0,1 2 0 0,5-3 3328 0,-1 5 672 0,6-4 128 0,2 0 32 16,2 3 128-16,1-5 48 0,-5-12 0 0,0 0 0 16,0 0-1712-16,52 44-320 0,-52-44-80 0,0 0-16 15,0 0-864-15,0 0-192 0,96 5-16 0,-96-5-16 16,0 0-960-16,0 0-192 16,92-26-32-16,-92 26-16 0,0 0 368 0,77-26 80 0,-77 26 16 0,0 0 0 15,78-31 384-15,-78 31 64 0,58-32 32 0,-58 32-11408 16</inkml:trace>
  <inkml:trace contextRef="#ctx0" brushRef="#br0" timeOffset="19209.59">22733 16770 12895 0,'-17'8'1152'0,"8"-2"-928"16,1-1-224-16,2-2 0 0,6 1 2720 0,0-3 496 15,-3 6 112-15,3 0 0 0,-5 11-1536 0,-1-1-304 16,-1 9-64-16,2 0-16 0,-4 1-1184 0,1 0-224 15,-1 0 0-15,0 2-144 0,-3 3 144 0,2 2 0 16,-3 3 0-16,3 1 0 0,-2 2 864 0,-2 0 160 16,2 4 16-16,1-4 16 0,1 4-32 0,1-4-16 0,2 3 0 0,-2-3 0 15,6 0-688-15,-6 0-144 0,4-1-32 0,-2-4 0 32,5-2-848-32,-1-4-192 0,6 3-16 0,2-10-14928 0</inkml:trace>
  <inkml:trace contextRef="#ctx0" brushRef="#br0" timeOffset="19524.41">23274 16339 20271 0,'-11'4'896'0,"2"1"192"0,4 2-880 0,2-5-208 16,6 1 0-16,-3 3 0 0,2-3 1344 0,1 6 240 15,6 1 32-15,0 11 16 0,0 5-1008 0,3 2-208 16,2 5-32-16,-6 0-16 0,3 6-368 0,1 4 0 16,-1 2 0-16,-3 8 0 0,4 1 0 0,-3-2 0 15,0 5 0-15,0 1 0 0,-4-1 128 0,0 4 64 16,2 2 16-16,-5 1 0 0,-1-1 208 0,-2 3 32 16,-1 1 16-16,-7-7 0 0,-5-2-16 0,-1-6-16 0,-3-1 0 0,-1-8 0 15,-2 1 208-15,-5-4 32 0,0 0 16 0,-4-5 0 16,1 0-272-16,-3 1-48 0,-1-1-16 0,0-4 0 15,-2-1-528-15,0 1-96 0,0-5-32 0,-1 4-9904 16,1-6-1984-16</inkml:trace>
  <inkml:trace contextRef="#ctx0" brushRef="#br0" timeOffset="26956.6">24098 17649 18431 0,'-5'9'1632'15,"-4"-6"-1312"-15,5 3-320 0,3-6 0 0,1 3 176 0,-7 2-48 0,-2 4 0 0,-5 7 0 47,-7 3-544-47,-3 7-112 0,-1 0-32 0,1 2 0 16,0 2 32-16,-3-3 0 0,3 7 0 0,-2-3 0 0,-4 9 880 0,-1 5 176 0,-4 2 48 0,-2 6 0 15,3-3 864-15,-6 2 176 0,-1-3 48 0,3-2 0 16,1-5-352-16,4-13-64 0,6-6-16 0,4-9-12704 16</inkml:trace>
  <inkml:trace contextRef="#ctx0" brushRef="#br0" timeOffset="27397.62">24899 16449 19343 0,'-17'14'1728'0,"3"-5"-1392"0,11-2-336 0,-1-6 0 16,4 3 1872-16,-5 1 304 0,-4 7 64 0,-10 6 16 15,-2 4-1152-15,0 5-224 0,2-1-48 0,2-4-16 32,1 1-2192-32,0-2-432 0,-1 2-96 0,-1 3-16 0,-6 2-320 15,1 5-64-15,1-2 0 0,-1 9-16 0,-3 0 2128 0,3 4 416 0,-1 4 96 0,1 1 0 16,6 0 1760-16,-1 3 352 0,8 2 64 0,-2-2 0 15,3-3-704-15,4 0-128 0,5 0-48 0,0-7 0 0,5-9-1488 0,4 0-320 16,5-5-48-16,-14-28-13376 16</inkml:trace>
  <inkml:trace contextRef="#ctx0" brushRef="#br0" timeOffset="27967.69">25640 16559 29487 0,'-10'26'1296'0,"4"-9"288"0,5-3-1264 0,2-5-320 0,3-4 0 0,-1-1 0 15,4-1 320-15,2 2 16 0,-9-5 0 0,0 0 0 32,0 0-1920-32,70 46-384 0,-70-46-80 0,0 0 0 0,0 0-416 15,35 43-80-15,-35-25-16 0,-4-1 0 0,2 6 2560 0,-6-1 448 0,1 12 112 0,0-1 16 0,-2 8 2176 0,0 1 448 16,1 5 64-16,1-3 32 16,1 1-1120-16,3-5-208 0,1 0-48 0,2-5-16 15,0 0-1152-15,0-4-240 0,-3 1-32 0,3-3-16 16,-4-1-992-16,2-2-208 0,-1 0-32 15,-2-3-16-15,1-2-624 0,-1-4-128 0,1 1-32 0,1-8 0 16,1 2 464-16,2-3 80 0,2-4 32 0,1-5 0 0,3 0 656 0,1-5 128 16,1 0 16-16,3-7 16 0,1 1 464 15,5-5 96-15,3-6 0 0,4 1 16 0,-24 21 32 0,54-51 0 16,-19 22 0-16,0-3 0 0,-35 32 32 0,76-62 16 16,-76 62 0-16,82-56 0 0,-82 56-256 0,75-40-48 15,-75 40-16-15,0 0 0 0,84-19-304 0,-84 19-64 0,0 0-16 0,0 0 0 16,0 0-96-16,59 40-32 15,-55-26 0-15,-4 3 0 0,-4 2 352 0,-1 2 240 0,0 2-48 0,-8 3 0 16,0 0 368-16,-5 2 64 0,-3 2 16 0,-5-4 0 16,-2 0-224-16,-7-3-32 0,-3 3-16 0,-7-4 0 15,-1 1-64-15,-2-2-16 0,-1-2 0 0,5-2 0 16,2-1 256-16,6-5 48 0,-1 1 16 0,8-9 0 16,6-1-1024-1,6-4-208-15</inkml:trace>
  <inkml:trace contextRef="#ctx0" brushRef="#br0" timeOffset="28277.4">26924 17269 12895 0,'-8'0'1152'0,"1"4"-928"15,5-4-224-15,-2 3 0 0,3-1 1936 0,-3 5 352 16,-10 4 64-16,-3 6 16 0,-13 9-640 0,-1 6-112 0,-9 6-16 16,1-2-16-16,-1 4-912 0,4 4-176 15,-4-4-48-15,1 4 0 0,3-1 240 0,1-3 32 0,3 0 16 16,6 0 0-16,0-8-480 0,2-3-112 0,5-1-16 0,5-7-9504 15,2 0-1904-15</inkml:trace>
  <inkml:trace contextRef="#ctx0" brushRef="#br0" timeOffset="28936.44">27459 16937 18431 0,'-12'2'1632'0,"3"-2"-1312"16,8 0-320-16,1 0 0 0,0 0 2144 0,0-2 352 0,0 2 80 0,-7-4 16 15,1 1-1280-15,5 1-256 0,-3-1-48 0,4-1-16 31,0 2-1760-31,4 2-336 0,-3 2-80 0,3 2-16 16,1 1-464-16,0 4-112 0,2-1-16 0,-3 6 0 0,3-2 1152 0,2 2 208 0,-9-14 48 0,0 0 16 16,31 40 1776-16,-31-40 368 15,0 0 64-15,47 42 16 0,-47-42-48 0,0 0 0 0,0 0 0 0,92 28 0 16,-92-28-1040-16,0 0-192 0,89-9-64 0,-89 9 0 16,0 0-512-16,96-34 0 0,-96 34-192 0,59-37 48 15,-59 37-576 1,53-44-112-16,-53 44-32 0,40-45 0 0,-23 21 192 0,-3-4 32 0,-4 2 16 0,-4 0 0 15,-1 3 448-15,-10 0 176 0,-1 2-128 0,-4 4 128 0,0-2 144 0,-8 1 112 16,1 1 32-16,-6 1 0 16,2 2 96-16,-2 4 0 0,1 1 16 0,-3 2 0 0,1 6-256 0,-2 2-144 15,-6 6 160-15,6 4-160 0,-3 4 0 0,1 5 0 16,-2 2 0-16,2 3 0 0,2-1 352 0,0 6-32 16,3 1 0-16,-1 4 0 0,0 1 512 0,3-1 80 15,-2 5 32-15,6-1 0 0,3 1-80 0,5-2-16 16,5 2 0-16,8-3 0 0,5 3-96 0,5-6-32 15,7-2 0-15,-21-32 0 0,59 52-384 0,-59-52-80 0,73 40 0 0,-73-40-16 16,91 23-240-16,-91-23 0 0,108 3 0 0,-108-3 0 31,122-14-864-31,-122 14-112 0,148-38-32 0,-73 15-16624 0</inkml:trace>
  <inkml:trace contextRef="#ctx0" brushRef="#br0" timeOffset="31449.84">28566 17224 11967 0,'-21'19'1072'0,"7"-6"-864"0,0-1-208 0,7-7 0 16,5 0 944-16,-1-1 144 0,-1 4 16 0,-3 3 16 15,-1 6 800-15,-5 8 144 0,0-1 48 0,-3 2 0 16,0-1-1344-16,4-1-272 0,-5-3-48 0,3 5-16 15,-4 2-432-15,1 1 0 0,-1 6 0 0,-3 0 0 16,2 2 0-16,-2 3 240 0,-1 0-64 0,-4-2-16 16,3-1 0-16,-3-4 0 0,3-5 0 0,0-6 0 15,6-6-336-15,5-11-64 0,7-1-16 0,5-11-11136 16</inkml:trace>
  <inkml:trace contextRef="#ctx0" brushRef="#br0" timeOffset="31905.14">28871 16703 32255 0,'-28'23'1424'0,"12"-12"304"0,6 1-1392 0,6-7-336 15,4-2 0-15,4-3 0 0,1 0 800 0,4 4 96 0,5-4 0 0,-14 0 16 16,0 0-784-16,0 0-128 0,111-30 0 0,-111 30-176 31,0 0-1088-31,99-45-208 0,-99 45-64 0,0 0 0 16,95-38-400-16,-95 38-96 0,0 0-16 0,81-18 0 15,-81 18 1296-15,0 0 256 0,0 0 48 0,95 21 16 0,-95-21 1664 0,38 32 336 16,-22-10 64-16,-4 4 16 0,0 0-80 0,-10 6-16 0,-1 3 0 0,-2-1 0 16,-1 10-720-16,-7-4-128 0,-5 5-48 0,2-1 0 15,-5-1-464-15,-2 3-192 0,-1-3 176 0,-2-3-176 16,-1 0 0-16,0-1 0 0,-3-3-176 0,-3 3 176 15,-4-3-464 1,-2-3 16-16,0-1 16 0,-3-5 0 0,1 0 112 0,-1-1 32 0,1-4 0 0,-1-4 0 16,5-6 288-16,-2-3 0 0,9-4-128 0,5-5 128 0,3-4 0 0,8-1 272 15,1-4-48-15,9-4-16 0,2-5-32 0,7-3-16 16,6-1 0-16,8-10 0 0,3 3-160 0,9-8 0 16,5-3 144-16,5-4-144 0,6 1 0 0,3 3 0 15,-54 40 0-15,111-63 0 16,-111 63-304-16,114-47-128 0,-114 47-16 0,115-31-16 31,-115 31-944-31,111-9-176 0,-111 9-32 0,98 14-16 0,-98-14 592 0,76 21 112 0,-76-21 32 0,0 0-6208 16,103 28-1248-16</inkml:trace>
  <inkml:trace contextRef="#ctx0" brushRef="#br0" timeOffset="33193.49">21460 7383 3679 0,'-2'4'320'0,"-2"-4"-320"0,4 0 0 0,0 3 0 31,-3-1-336-31,3-2-144 0,-2 0-32 0,-1 4 0 0,-3 1 512 0,3-2 0 0,-2-1 0 0,5-2 160 16,-6 0-160-16,5 0 0 0,-1 0 0 0,-2-2 0 15,1-1 352-15,-2 3 32 0,0 0 16 0,-2 0 0 16,0 3 1472-16,-2-1 304 0,0 5 48 0,-3-2 16 16,2 4-432-16,-1-4-80 0,1 4 0 0,3 0-16 15,0-1-704-15,3 1-144 0,-1 0-32 0,5-4 0 16,2 4-592-16,5-1-240 0,0 1 176 0,5 3-176 15,4 2 0-15,3 0 128 0,-19-14-128 0,0 0 0 16,80 59 272-16,-80-59 16 0,73 54 0 0,-73-54 0 16,68 63-288-16,-68-63 0 0,78 78 0 0,-78-78 0 15,81 93-384-15,-38-48-48 0,-3 4 0 0,-40-49 0 0,93 82 160 0,-93-82 16 16</inkml:trace>
  <inkml:trace contextRef="#ctx0" brushRef="#br0" timeOffset="36493.39">30169 16127 23039 0,'-26'17'2048'0,"10"-4"-1648"0,-1-3-400 0,8-1 0 16,9-1 1152-16,0-4 160 15,0 1 32-15,0 9 0 16,0 7-1344-16,0 7-480 0,0 1 16 0,2 6 0 16,5-3-1584-16,-6 2-304 0,6-2-64 0,2 3-16 15,5-1 1088-15,-2 3 224 0,6 7 32 0,6 1 16 0,6 7 2064 0,6 0 416 0,4-3 64 0,2 3 32 16,0 1 624-16,2 1 128 0,-1 8 32 0,-3 5 0 16,-1 2-1040-16,-8 6-208 0,-8 0-32 0,-13-4-16 15,-6-1-1312 1,-8 0-272-16,-3-8-48 0,-10-4-16 0,-4-1-1648 0,-7 1-320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8:09.6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10401 12776 8287 0,'-3'3'736'0,"3"-3"-592"0,0 0-144 0,1-3 0 0,1 3 720 0,-2 0 112 16,2-4 32-16,1 4 0 0,-1-1-608 0,2 1-112 15,-4-4-16-15,0 4-128 0,-4 4 176 0,2-3-176 16,-3-1 160-16,2 4-160 0,-3-1 496 0,3-3 0 15,-1 0 0-15,3-3 0 0,-1 3-112 0,2-5-32 16,0-1 0-16,0-1 0 0,3 2-352 0,1 2 0 16,1-3 0-16,-1-2 0 0,1 3 0 0,0-2 0 15,2-2-128-15,2 0 128 0,-4 4 0 0,4-4-128 16,-1 4 128-16,1 0 0 0,0-2-128 0,0 2 128 16,-1 1-128-16,1 4 128 0,1-2 0 0,3-1 0 15,-5 3 0-15,5 0-128 0,0-4 128 0,1 3 0 16,0-3 0-16,0 1 0 0,2 3 128 0,-2-6 0 0,0 3 0 0,2 3 0 15,-1-5 64-15,1 1 32 0,1 4 0 0,-3-5 0 16,4 3 160-16,-4-1 16 0,7-1 16 0,-6-1 0 16,4 2 32-16,-19 3 16 0,0 0 0 0,0 0 0 15,89-23 48-15,-89 23 0 0,0 0 0 0,0 0 0 16,94-12-16-16,-94 12 0 0,0 0 0 0,0 0 0 16,96-5-272-16,-77 1-48 0,2 4-16 0,0 0 0 15,-2-2-160-15,2-1 0 0,-2-1 0 0,2 3 0 16,-3-3 0-16,1 4 0 0,-2-2 0 0,1-1 0 15,3 3 0-15,-7 0 0 0,0 0 0 0,1-4 0 16,1 4 0-16,0-1 0 0,-1 1 0 0,1 1 0 0,-4 3 0 16,4-1 0-16,0-1 0 0,-1 2 0 0,3 1 0 15,-3 0 0-15,3-1 0 0,-2 1 0 16,3-2 0-16,-2 1 0 0,2-3 0 0,-1-1 0 0,-1 0 0 0,1 0 0 16,-1 0-128-16,0-5 128 15,3 2-720-15,0-2-80 0,0-4-16 0,-3 0-5488 16,4-1-1104-16</inkml:trace>
  <inkml:trace contextRef="#ctx0" brushRef="#br0" timeOffset="517.26">11907 12105 911 0,'-4'14'0'0,"2"-7"0"0,2-2 0 0,6 1 0 15,-5-6 976-15,3 0 112 0,1 3 32 0,6-3 0 16,4 2-1392-16,-15-2-288 0,0 0-48 0,0 0-16 15,0 0-16-15,93 24 0 0,-81-22 0 0,-3 5 0 16,-1-2 1632-16,1 0 320 0,0 2 64 0,-4-1 16 0,4-1 1072 16,-4 0 224-16,4 4 32 0,-1-6 16 0,1 2-704 0,3 2-144 15,-1-1-32-15,1-3 0 0,-2-1-1200 0,6 1-240 16,-6 1-48-16,6-2-16 0,-2 1-352 0,4-3 0 16,-1 0-160-16,0 0 160 15,1 0-544-15,-4 0 0 0,3 4 0 0,1-3 0 0,-1 3 128 16,-3-4 32-16,-2 5 0 0,-1-2 0 0,-3 1 384 0,1 1 0 15,-5 0 0-15,1 1 0 0,-5 1 240 0,0 1 16 16,0-2 16-16,-5 6 0 0,-2-2 128 0,0 2 32 16,-2 2 0-16,-2-2 0 0,1 2 96 0,-4-1 32 15,2-3 0-15,-7 4 0 0,3 2-64 0,-3-2-16 16,-2 3 0-16,-7 0 0 0,2 6-144 0,-6 3-16 0,-1 2-16 16,-3 5 0-16,-8 4-16 0,-1 6 0 15,-2 6 0-15,-2 5 0 0,0 2-112 0,2-2-32 0,7-5 0 0,9-6 0 16,5-8-416-16,15-9-96 0,11-7-16 0,14-19-11920 15</inkml:trace>
  <inkml:trace contextRef="#ctx0" brushRef="#br0" timeOffset="7317.68">21374 12349 5327 0,'0'-5'464'0,"0"0"-464"16,2 5 0-16,-2-4 0 0,0 4 0 0,3-2 0 15,-3-5 0-15,4-1 0 0,1-6 0 0,4 0 0 16,-4 2 176-16,0 1 16 0,2-1 16 0,-3 7 0 16,1-2-208-16,-2 2 0 0,3 1 0 0,-5-1 0 15,3 5 432-15,-4 0 48 0,3 0 16 0,-3 0 0 16,2 3 144-16,2-1 48 0,-1-2 0 15,-3 4 32-15,0-4-192 0,2 3-32 0,1-1-16 0,-3 1 0 0,4 3-192 0,-2-3-32 16,1 1-16-16,-3-3 0 0,4 3-48 0,1 1 0 16,-5-2 0-16,2 3 48 0,-1-3-64 0,1-1-16 15,-2 5 0-15,0-5 0 0,0 5 128 0,0-6 32 16,-2 6 0-16,1-1 32 0,-1-1 80 0,2 3 16 16,-5-1 0-16,1 2 0 0,4-2-128 0,-3 5-32 15,-3-3 0-15,3 5 32 0,-2-2-64 0,-1 2 0 16,-1 0-16-16,0 3 0 0,4 1 192 0,-4 3 32 15,2-2 16-15,0 5 32 0,1-1-80 0,1 3-16 0,1-3 0 0,-2 3 0 16,1-4-48-16,3 1-16 0,0 1 0 16,-2-1 0-16,2 0-352 0,0-2 128 0,0-2-128 0,-5 2-6928 15,1-4-1440-15</inkml:trace>
  <inkml:trace contextRef="#ctx0" brushRef="#br0" timeOffset="8762.21">15693 12424 6447 0,'4'-2'576'0,"-1"-1"-576"0,-1 3 0 0,2 0 0 15,-4 0 1152-15,1-2 112 0,6-1 16 0,4-3 16 16,1-1-512-16,0-1-96 0,-1-1-32 0,-3 0 0 31,1 1-1040-31,-2 2-192 0,-2 3-64 0,-5-2 0 16,2-1 128-16,-2 3 32 0,-2 1 0 0,-1-1 0 0,1 3 800 0,-2 0 176 0,-1-4 16 0,-2 8 16 16,2-4 496-16,-4 3 112 0,1-1 16 0,-3 1 0 15,1 6-352-15,-1-4-64 0,-3 4-16 0,2 3 0 16,3-1-464-16,-5 1-80 0,6 2-32 0,-4 0 0 15,3 1 128-15,4-1 32 0,-4 0 0 0,4 4 0 0,1-4 48 0,4 3 16 16,-3-1 0-16,3-2 0 16,0 3-240-16,0-3-128 0,3 3 160 0,-3-3-160 0,0 0 0 0,0 4 0 15,4-6 0-15,-4 2 0 0,1 1 0 0,6-4 0 16,-1 1 0-16,-1-3 0 0,4 0 336 0,3-4 32 16,-2 0 0-16,2-2 0 0,2 3 0 0,0-3 0 15,2-3 0-15,1 0 0 0,-3 0-224 0,4-3-144 16,-4 1 192-16,-2-5-192 0,0-2 288 0,2 1-48 15,0-3-16-15,-5-1 0 0,3-2 160 0,-3 0 48 16,1-2 0-16,-1-1 0 0,-6 1-96 0,2-1-16 16,1-1 0-16,-6 1 0 0,0 0-80 0,-2-1-32 0,-2 4 0 0,-4-1 0 15,-1-3 128-15,4 2 32 0,-4 1 0 0,-3-3 0 16,1 4-240-16,-1 1-128 0,0 0 160 0,2 5-160 16,-6-1 0-16,0 0 0 0,4 4 0 0,-5 5 0 15,-1 5 0-15,4 4 0 0,-3 0 0 0,-1 8-160 31,1 6-688-31,0-2-144 0,3 5-32 0,-4 2-11200 0</inkml:trace>
  <inkml:trace contextRef="#ctx0" brushRef="#br0" timeOffset="9585.14">17581 12508 8287 0,'-4'3'736'0,"2"2"-592"15,2-1-144-15,0-1 0 0,0-3 320 0,-1 2 16 16,-1 5 16-16,-3 3 0 0,-2 3-352 0,-2 1 0 16,-2-1 0-16,3 5 128 0,-4-6-128 0,3 0 128 0,0-1-128 0,0 3 128 15,4-6 656-15,-4 5 144 16,4-1 32-16,-2-2 0 0,6 4 80 0,-5-2 32 0,3 2 0 0,3 4 0 15,-4-3-288-15,4 1-48 0,0 1-16 0,4 1 0 16,-1-1-32-16,6-3-16 0,1-2 0 0,3-3 0 16,1-4-416-16,3 2-64 0,-17-7-32 0,0 0 0 15,0 0-160-15,0 0 0 0,101 0 0 0,-101 0 0 16,0 0 256-16,0 0 80 0,106-17 16 0,-106 17 0 16,0 0 688-16,77-26 144 0,-77 26 32 0,0 0 0 15,52-35-384-15,-39 23-80 0,-5-2-16 0,-2 0 0 0,-3 0-400 0,-3-2-80 16,0-1 0-16,-5-6-16 0,-2 4-240 0,-2-5 128 15,-1 1-128-15,-3-3 0 0,1-2 528 0,2-2 16 16,-8 4 0-16,3-5 0 0,-1 5-208 0,-5 3-32 16,2 4-16-16,0 2 0 15,0 4-576-15,-4 5-112 0,-3 4-32 0,0 4 0 16,-4 9-1552-16,2 7-320 0,-8 6-64 0,1 10-10128 0</inkml:trace>
  <inkml:trace contextRef="#ctx0" brushRef="#br0" timeOffset="10364.74">19372 12582 25791 0,'0'0'2304'0,"0"0"-1856"0,3-1-448 0,3-3 0 16,-3 1 256-16,2 1-64 0,4-5 0 0,2-3 0 31,4-3-1600-31,-6 3-336 0,0-2-64 0,-4 3-16 16,-2 0-592-16,-4 6-112 0,-1 3-32 0,-3 0 0 15,1 7 1648-15,-5-2 320 0,-3 7 64 0,2-1 16 0,1 6 1264 0,-3 1 256 0,1-1 48 0,3 0 16 16,-1 4 608-16,0-2 128 0,2 2 32 0,0-1 0 16,4 2-496-16,3-1-112 0,-4 2-16 0,4-1 0 15,4 4-896-15,-2-5-176 0,1 5-144 0,4-6 192 0,0 1-192 0,2-4 0 16,3 2 0-16,-2-1 0 0,6-6-160 0,2 2 160 16,-1-6 0-16,-1-2-144 15,-16-6 144-15,0 0 0 0,0 0 0 0,90-11 0 0,-90 11 448 0,0 0 32 16,75-49 0-16,-75 49 0 0,45-47 112 0,-24 21 32 15,-1-2 0-15,-5-3 0 0,1 1 96 0,-6-1 32 16,-1 0 0-16,-4-1 0 0,-3-1-432 0,-2 2-96 16,-2 0-16-16,-6 4 0 0,-1 0 48 0,-5 0 16 15,-7 7 0-15,0 0 0 0,-3 5-272 0,-2 1 160 16,-4 9-160-16,-1 5 128 16,-8 3-688-16,3 4-144 0,-4 9-16 0,0 1-16 31,-1 2-688-31,0 2-144 0,7 2-32 0,3-6-10048 0</inkml:trace>
  <inkml:trace contextRef="#ctx0" brushRef="#br0" timeOffset="11212.6">22981 12556 9215 0,'3'-1'816'0,"-3"-3"-656"0,2 2-160 0,2-1 0 0,-4 3 256 0,0-4 32 16,3-1 0-16,2 0 0 0,0-4-416 0,1-3-96 16,-5 3-16-16,-1 1 0 15,-1 2-144-15,-1-2-48 0,-3 4 0 0,-2 2 0 0,-4-1 720 0,3 6 144 16,-5-1 16-16,-1 7 16 0,-1 0 768 0,-3 5 160 16,3 1 16-16,-1 4 16 0,0 2 240 0,1-2 64 15,1 6 0-15,0-1 0 0,2-3-560 0,-1 2-96 16,5-1-32-16,1 3 0 0,3-6-752 0,-1 2-160 15,1-2-128-15,4 2 192 0,0-4-192 0,6 1 0 16,-1-4 0-16,2 0 0 0,3-2 0 0,3 2 0 0,0-2 0 0,3-2 0 16,0 3-160-16,0-8 160 0,-16-5 0 15,0 0-144 1,0 0 144-16,88 12 0 0,-88-12 0 0,0 0 0 0,84-21 320 0,-84 21 112 0,0 0 16 0,98-54 0 16,-98 54 128-16,61-49 16 0,-61 49 16 0,52-57 0 15,-29 26-272-15,-4-4-48 16,-7 0-16-16,-3 0 0 0,-6 0-272 0,-3-1 128 0,-3 6-128 0,-6-1 0 15,-2 8 0-15,-4 2 0 0,-4 4 0 0,-2 6 0 16,-5 3 0-16,-2 8 0 16,-2 3 0-16,-1 4 0 0,5 5 0 0,-4 2 0 0,6 2 0 0,-3-2 0 0,1 5-288 15,0 2-16-15,3 0 0 0,1-2 0 16,1 3-1280-16,2-4-256 0</inkml:trace>
  <inkml:trace contextRef="#ctx0" brushRef="#br0" timeOffset="11999.7">25009 12546 16575 0,'-2'-4'1472'0,"2"4"-1168"0,2-5-304 0,0 2 0 16,1 1 896-16,-3-5 112 0,2 2 16 0,0-7 16 31,3-6-1472-31,-5 2-288 0,-3 1-64 0,-3 1-16 16,1 5-1568-16,-2 4-320 0,2 1-64 0,-4 4-16 15,1 0 1744-15,-3 6 336 0,2 1 80 0,-1 1 16 0,0 3 1552 0,1 6 320 16,0-3 64-16,-3 7 16 0,3 0 688 0,2-2 144 0,4 4 32 0,-3-2 0 16,5-4-512-16,1 2-112 0,0 2 0 0,3-3-16 15,1 2-992-15,1 0-192 0,0-3-32 0,2 0-16 16,2 4-352-16,1-5 0 0,3 1 0 0,-3-4 0 16,6 1 0-16,1-6 0 0,-17-8 128 0,0 0-128 0,0 0 128 15,84 23-128-15,-84-23 128 0,0 0-128 0,82-11 0 0,-82 11 0 16,0 0 0-16,92-34 128 0,-92 34-128 0,0 0 192 15,91-61-64-15,-91 61 0 16,52-53 192-16,-52 53 64 0,38-54 0 0,-26 27 0 0,-3 0-160 0,-5 3-32 16,-4 1 0-16,-9 1 0 0,-5 4-192 0,-3 1 0 15,-8 3 128-15,-3 5-128 0,-3 1 0 0,-4 8 0 16,-5 0 128-16,0 5-128 0,0 4 256 0,1 3 0 16,1 2 0-16,2 3 0 0,-1 4 128 0,7-4 48 15,1-1 0-15,4 1 0 0,4-4-432 0,0 1 0 16,4-2-224-16,7-7-13360 0</inkml:trace>
  <inkml:trace contextRef="#ctx0" brushRef="#br0" timeOffset="16532.14">25760 3811 7359 0,'-5'5'656'0,"2"-1"-528"0,3-4-128 0,-4 3 0 0,2-1 816 0,-1-2 128 15,-2 7 16-15,-4-2 16 0,-3 4-320 0,-2 1-64 0,0-1-16 0,2 0 0 16,-2 0-272-16,0-3-64 0,2 0-16 0,-1-1 0 16,5 4 32-16,-1-1 0 15,4-2 0-15,-1 2 0 0,-1 4 208 0,6 1 48 0,1 1 16 0,1 3 0 16,6 11-336-16,-5-2-192 0,5 9 192 0,-2 3-192 15,1 4 0-15,2 2-352 0,5 8 48 16,-5 5-6928 0</inkml:trace>
  <inkml:trace contextRef="#ctx0" brushRef="#br0" timeOffset="20130.75">23254 13516 911 0,'0'0'0'0,"0"-3"0"16,4 1 0-16,-4-2 0 0,0 4 432 0,2-3 0 16,-2 3 0-16,3-5 0 0,1 1-48 0,1-5-16 0,4 1 0 0,-1 3 0 15,-2-4-240-15,-1 4-128 0,2 1 128 0,-2-1-128 16,-2 1 128-16,3-1-128 0,-6 5 128 0,3-3-128 16,-3 1 576-16,0-2 64 15,0 4 0-15,-3-3 0 0,3 3 320 0,0 0 64 16,-4 0 0-16,2 0 16 0,2 3-16 0,0-3-16 0,0 0 0 0,0 0 0 15,0 4-432-15,0-2-64 0,0 1-32 0,2 2 0 16,-2-1-96-16,4 1-32 0,-4-1 0 0,3 1 0 16,2 4 128-16,-3-4 32 0,2 3 0 0,1 1 0 15,-2 0-64-15,3 0-16 0,-3 3 0 0,0 5 0 16,1 1 80-16,-2-4 0 0,1 12 16 0,1-4 0 16,1 4 288-16,0-3 48 0,-1 7 16 0,4-8 0 0,1 1-336 15,5-2-64-15,-4-4-16 0,3-3 0 16,1-2-1360-16,1-5-288 0</inkml:trace>
  <inkml:trace contextRef="#ctx0" brushRef="#br0" timeOffset="21327.58">15610 13610 21183 0,'-7'7'1888'0,"3"-5"-1504"0,4-2-384 0,0 0 0 16,0 0 432-16,0 0 16 0,-5 0 0 0,2 3 0 16,-6 1-448-16,-5-2 0 0,2 1 0 0,-2 2 0 15,-2 4-576-15,0 0 16 0,1-1 0 0,-3 1 0 0,3 3 160 0,-1-1 16 16,2-3 16-16,-3 5 0 0,3 1 368 0,1-1 192 16,3 5-32-16,1-2 0 0,2 1 400 0,2-3 80 15,0 5 0-15,1 2 16 0,1 0-208 0,1 2-32 16,2-4-16-16,2 2 0 0,1-2-400 0,1 2 128 15,1 0-128-15,-1-4 0 0,1 2 0 16,-2 2 0-16,2-2-224 0,4 2 80 0,-5-2-48 0,3 2-16 16,1 2 0-16,5-2 0 0,-3-2 208 0,6-3 0 15,-4-6-160-15,7 2 160 0,-19-12 0 0,0 0 0 16,0 0-144-16,106-12 144 0,-71-5 0 0,0-10 0 16,0 0 0-16,1-8 0 0,3 0 0 0,-8-9 0 15,4-1 0-15,-9-4 0 0,-1-8 0 0,-5 5 256 0,-2 3-64 16,-9 0 0-16,-1 5 16 0,-8 4 0 0,0 2 0 0,-8 5 0 15,-1 3-208-15,-9 3 176 0,-2 2-176 0,-5 3 160 16,-4 4 160-16,-3 1 16 0,-3 6 16 0,-3-1 0 16,-2 9 128-16,0 3 32 0,0 7 0 0,3 3 0 15,2 2-512-15,0 9 0 0,4 3 0 0,-2 3 0 32,9 4-512-32,-1-7-32 0,11 4-16 0,9-5-10832 0</inkml:trace>
  <inkml:trace contextRef="#ctx0" brushRef="#br0" timeOffset="21987.19">17324 13568 15663 0,'-14'6'1392'0,"4"-1"-1120"0,8-2-272 0,2-3 0 16,0 0 1472-16,0 4 224 0,-5 1 48 0,-4 4 16 15,-3-1-1072-15,3 1-224 0,-1-4-32 0,3 4-16 16,2-4-1568-16,-4 2-304 0,0-2-64 0,1 4-16 15,-1 0 208-15,-3 1 48 16,1 6 0-16,-3-2 0 0,2 7 992 0,3-6 288 0,-5 6 0 0,6-3-128 0,3 3 1184 0,1-6 240 16,4 1 48-16,2-2 16 0,6 0-80 0,5 2-32 15,1-2 0-15,3-4 0 0,6 2-800 0,-23-12-144 16,0 0-48-16,0 0 0 0,104 21-256 0,-104-21 0 16,0 0-176-16,0 0 176 15,110-21-480-15,-110 21 16 0,0 0 0 0,85-26 0 16,-85 26 224-16,0 0 48 0,88-35 16 0,-88 35 0 0,0 0 176 0,80-40 0 15,-54 26 0-15,-5 0 0 0,-2-1 0 0,-3-3 128 16,-6 4-128-16,-5 0 0 0,-1 2 176 0,-8-2-48 0,-1 2 0 0,-4 2 0 16,-3-3 640-16,-4-4 112 0,1 0 16 0,-4-6 16 15,-4 0-16-15,-3-3-16 0,0 3 0 0,-6 3 0 16,-1-3-432-16,-3 2-64 0,-4 7-32 0,-4 9 0 16,0 5-480-16,3 9-112 0,2 1-16 0,1 2 0 31,7 2-896-31,4 4-176 0,8 2-32 0,7 3-9888 0</inkml:trace>
  <inkml:trace contextRef="#ctx0" brushRef="#br0" timeOffset="22726.24">19210 13746 14735 0,'-14'5'1312'0,"9"-5"-1056"0,1 0-256 0,8 0 0 0,-4 0 1184 0,1-2 176 15,-1-1 48-15,-1-1 0 0,1-1-448 0,-4-3-64 16,4 2-32-16,-3-2 0 16,1 8-1184-16,-7-4-256 0,1 2-32 0,-5-1-16 15,3 6-48-15,-4-1-16 0,2 5 0 0,-4-2 0 0,2 8 864 0,-2 0 160 16,4 5 48-16,-3-1 0 0,1 2 496 0,0 4 96 15,2 3 32-15,1 0 0 0,6-3 16 0,1 3 0 16,1-3 0-16,6 1 0 0,-1-1-384 0,5-6-80 16,2 2-16-16,5-1 0 0,0-6-544 0,7-3 0 15,-21-9 0-15,0 0 0 16,0 0-448-16,109 0-160 0,-109 0-32 0,0 0 0 16,98-39-192-16,-98 39-32 0,59-36-16 0,-31 18 0 0,-5 1 880 0,-4 0 0 0,2-1 256 0,-7 1-64 15,3-1 656-15,-5-1 144 0,2-2 32 0,-5 4 0 16,0-2-128-16,-1 1-32 0,-6-3 0 0,2 4 0 15,-4-2-432-15,-6-4-96 0,1-1-16 0,-4-4 0 16,-1 7-320-16,-4-5 144 0,0 7-144 0,-5-2 0 16,-2 7 224-16,0 2-64 0,2-2-16 0,-5 0 0 15,1 2-144-15,0 6 0 16,-3-2 0-16,0 8 0 0,-2 0-864 0,2 8-96 0,-4 6-32 16,2 4 0-16,-1 4-1120 0,3 8-208 0,0 7-48 0,6 4-8112 15</inkml:trace>
  <inkml:trace contextRef="#ctx0" brushRef="#br0" timeOffset="23432.92">21115 13574 12895 0,'-9'8'1152'0,"4"-3"-928"16,5-5-224-16,0 0 0 0,1 0 1248 0,-1 4 208 15,-1 1 32-15,-3-1 16 0,1 6-352 0,1-1-80 16,-5 0-16-16,2 3 0 0,-1-4-928 0,-1 5-128 16,2-3-160-16,0 2 160 0,0 2-384 0,1 0 32 15,-1 7 16-15,-2-2 0 0,2 6 336 0,0-3-176 16,1 4 176-16,4 0-128 0,0 2 128 0,0 2 256 15,4 1-64-15,1-3-16 0,4-7 16 0,3 0 16 16,2-5 0-16,3-8 0 0,1 1-208 0,4-2-208 16,-22-7 32-16,0 0 16 0,0 0-160 0,103-17-16 0,-103 17-16 0,0 0 0 15,75-53 352-15,-58 32 240 16,-1-3-48-16,-2-6 0 0,-2-1 176 0,-1 1 16 0,1-3 16 0,-2 0 0 16,3-2 96-16,-5 4 16 0,1-4 0 0,0 2 0 15,-1-2 0-15,-2 1 0 0,-3 2 0 0,-3 1 0 16,0-2 112-16,-3 5 16 0,-6 2 16 0,-2 5 0 15,-4 5 16-15,-4 4 0 0,-2 8 0 0,-11 13 0 16,-3 5-112-16,-3 11-32 0,-2 1 0 0,0 7 0 16,-2 2-528-16,4-1 0 0,6 1 0 0,6 0-9536 15,9-4-1920-15</inkml:trace>
  <inkml:trace contextRef="#ctx0" brushRef="#br0" timeOffset="24344.98">24811 13392 18431 0,'-4'2'1632'0,"-3"2"-1312"0,5-4-320 0,2 0 0 15,0 3 992-15,0-1 128 0,-7 1 32 0,0 6 0 16,-1 0-768-16,-4 5-128 0,-1 1-48 0,3-1 0 16,1 0-464-16,0 0-112 0,1-2-16 0,-1 2 0 15,0 4-112-15,1-4-16 16,-3 3-16-16,1 0 0 0,-1 6 528 0,-1 3 0 0,2-1 0 0,-4 2 144 0,3 3 912 0,2 1 176 15,2 1 48-15,4 4 0 0,-2-1-48 0,3 0 0 16,4 3 0-16,3-5 0 0,0-3-816 16,2 0-160-16,4-6-48 0,1-3 0 0,2 0-208 0,-2-5 0 15,5-4 0-15,6-4 0 0,-23-8 0 0,0 0 0 16,0 0 144-16,108-3-144 0,-108 3 0 0,0 0 0 16,82-49 0-16,-59 23 0 0,-2-2 0 0,-4-1 0 15,-3-3 0-15,-4 1 0 0,3 1 0 0,-10-1 128 16,2 0-128-16,-5-1 0 0,-3 6 1152 0,-2-5 160 15,-1 1 32-15,-6 4 0 16,2 2-1600-16,-2-3-304 0,-2 3-64 0,-4 1-16 0,2 4 640 0,1-2 0 0,-1 4 0 0,-1 7 192 16,-1-3 0-16,1 8 16 15,-1-2 0-15,3 5 0 0,-3-1-208 0,1 3 0 0,-1 5 0 0,4-1 0 16,-3 8-176-16,0 2-128 0,-4 5-16 0,2 5-16 31,1-1-1344-31,-6 8-272 0</inkml:trace>
  <inkml:trace contextRef="#ctx0" brushRef="#br0" timeOffset="29024.37">11382 15108 2751 0,'0'-3'256'0,"4"3"-256"15,-4-2 0-15,1-2 0 0,3 4 384 0,-1 0 48 16,3-5 0-16,4-2 0 0,2 2-592 16,2-4-112-16,2 4-32 0,-2-4 0 0,-4 4 304 0,2-2 0 0,1 2 0 0,-5 0 0 15,1 1 0-15,-4 1 0 0,4-3 0 0,-5 3 0 16,1 3 0-16,0-2 0 15,-2 2 0-15,3-3 0 0,-1 3 496 0,2-4 128 0,-2 2 16 0,2-1 16 16,4-1-96-16,-3-1-32 0,3 2 0 0,-1-2 0 16,4 3-528-16,-2-5-272 0,7 2 16 0,-5 1 16 31,2-5-464-31,0 4-80 0,-1 2-32 0,-1-3 0 0,-1 3 512 0,-3 3 112 0,2-2 0 0,-3-1 16 16,1 3 304-16,-1 0 48 0,0 0 16 0,3-4 0 15,-3 4 448-15,1-1 112 0,6-3 16 0,-2 1 0 16,0-3-384-16,3 1-64 0,-1-4 0 0,3 6-16 0,-7-6-304 15,4 4 0-15,1 2-176 0,1-3 176 0,-3 3 0 0,-1-2 0 32,0 5 0-32,0-4 0 0,-1 8 256 0,-1-4 64 0,-2 0 16 0,2 3 0 0,-1-1 368 0,5 1 64 15,-3 1 0-15,0-2 16 0,4 1-272 0,2-3-48 16,2 4-16-16,2-4 32 0,-2-4-480 0,3 4 0 16,1-5 0-16,-1-2-160 15,2 2-352-15,0 1-80 0,-1-1-16 0,-3 0 0 16,4-4-128-16,-1 0-32 0,-1 1 0 0,-1-5 0 15,-1 5-336-15,-1-1-80 0,2-5-16 0,-6 5 0 0,3 1 960 0,-12-10 240 16</inkml:trace>
  <inkml:trace contextRef="#ctx0" brushRef="#br0" timeOffset="29545.19">12431 14584 8287 0,'0'-5'368'0,"2"-1"80"0,1 3-448 0,1-1 0 15,-2 4 0-15,1-1 0 0,-1-3 624 0,5 4 32 16,5-3 16-16,2-3 0 0,3 3-672 0,-3 3 0 0,-1 0-128 0,1 3 128 15,-6 3-448-15,3-3 48 16,1 2 0-16,-2-1 0 0,3 5 544 0,-1-4 112 0,0 0 32 0,2 2 0 16,0-2 576-16,0 0 112 0,1 2 32 0,-1-1 0 15,0 2-272-15,-1 1-48 0,-3-4-16 0,2 4 0 16,-3 0-192-16,0-1-32 0,-4 1-16 0,0 5 0 16,-1-2-112-16,-1 2 0 0,-3 4-16 0,0-5 0 15,-3 5-176-15,-1 3-128 0,-1 1 192 0,-4 1-192 16,0 3 512-16,-1 0-16 0,-1 4 0 0,1 1 0 15,1 1 64-15,1 4 16 0,2-1 0 0,-1 5 0 0,2-2-32 0,2-1 0 16,1-2 0-16,2-4 0 0,0 2-544 0,0-8 0 16,2-8 0-16,-2-1-10960 15</inkml:trace>
  <inkml:trace contextRef="#ctx0" brushRef="#br0" timeOffset="38556.67">21125 14477 911 0,'-2'0'0'0,"2"-3"0"0,0 3 0 0,0 0 0 32,-3 0 0-32,3 0 0 0,-2-2 0 0,-1-1 0 0,-1-1 240 0,-1 3 112 0,0-3 32 0,1 1 0 15,-1 3-384-15,-2 0 0 0,0 0 0 0,3 0 0 16,-4 3 192-16,1-3-48 0,0 5 0 0,-2-5 0 15,6 4 576-15,-6 1 112 0,4-2 32 0,-2-3 0 16,1 6 112-16,3-6 32 0,1 3 0 0,2-3 0 16,0 0-336-16,0 0-64 15,0 4-16-15,0-3 0 0,4 3-416 0,1-1-176 0,0-1 128 0,0 2-128 16,2 1-592-16,2 0-208 0,0 4-32 0,0-2-16 16,-3 3 656-16,1 2 192 0,-1 6 0 0,-3 4 0 0,-1 8-128 0,-2 3 128 15,-2 2-128-15,-5 5 128 0,2 4-128 16,-5 4 128-16,-1 5-128 0,1 1 128 0,-4 1 0 0,1-1-176 15,3-1 176-15,3-5 0 0,2-4 1568 0,5-8 416 32,3-2 96-32,11-3-5712 15,0-21-1136-15</inkml:trace>
  <inkml:trace contextRef="#ctx0" brushRef="#br0" timeOffset="39467.97">23132 14575 12895 0,'-1'5'1152'0,"-5"-5"-928"0,6 0-224 0,2 0 0 15,2 0 512-15,-4 0 48 0,0 4 16 0,1-1 0 32,1-1-832-32,0-2-144 0,1 3-48 0,1-3 0 15,1 0-16-15,-3 0-16 0,0-3 0 0,3 3 0 0,-5-2 480 0,2-1 0 0,-1-1 0 0,1 4 0 16,-2-1 304-16,0-3 144 0,0 4 48 0,0 0 0 15,0 0 336-15,-2 4 64 0,2-3 0 0,0 3 16 16,-1 4-176-16,1 1-32 0,-2 3-16 0,2 2 0 16,0 5-48-16,-4 6-16 0,1 3 0 0,-2 7 0 15,-1 3-320-15,1 7-64 0,-2 7-16 0,2 6 0 16,-4 3-224-16,6 5 0 0,1 2 0 0,7-2 0 0,6-8-272 16</inkml:trace>
  <inkml:trace contextRef="#ctx0" brushRef="#br0" timeOffset="41262.08">15737 14406 1839 0,'-5'0'160'0,"1"0"-160"15,2 2 0-15,2-4 0 0,0 2 768 0,-1-3 112 32,-1 3 16-32,-3 0 16 0,1 0-224 0,-3 0-48 15,2 0-16-15,0 0 0 16,1 0-880-16,3 3-192 0,-3-1-16 0,1 1-16 15,1 1-304-15,-2-2-64 0,1 1-16 0,-2-3 0 0,1 3 416 0,-1-1 96 16,1-2 16-16,-1 0 0 0,2 0 848 0,-2 0 192 16,1 0 16-16,2 0 16 0,-1 0 416 0,-1 0 96 15,3-2 16-15,-5 4 0 0,6-2 352 0,-3 4 80 0,3-1 16 0,0-1 0 16,0 1-592-16,-4-1-112 0,3 5-32 0,-3-2 0 16,1 1-544-16,-3 1-112 0,1-2-32 0,-2 3 0 15,2 1-128-15,0 0-32 0,-4 0 0 0,0 1 0 16,4-1 16-16,-7-1 0 0,3 1 0 0,-1 3 0 15,-1 1 176-15,3 1 48 0,-3 3 0 0,2 2 0 16,-3 2 368-16,2-2 80 0,1 2 16 0,0 5 0 16,2-3-176-16,0-1-16 0,4 5-16 0,-1-5 0 15,3 4-240-15,-1 0-32 0,4-3-16 0,-1 2 0 16,3-6-160-16,1-2-48 0,0 0 0 0,4 1 0 16,2-4-128-16,-1 0 128 0,4-2-128 0,0-3 128 0,2-4-128 15,1-5 0-15,-17 0 0 0,0 0-176 0,0 0-96 0,84-18-32 16,-84 18 0-16,0 0 0 0,75-48 80 0,-75 48 16 15,54-40 0-15,-54 40 0 0,45-44 208 0,-24 21 0 16,0 1 0-16,1-4 0 0,-1 0 272 0,-2-1 0 16,1-4 0-16,-5 3 0 0,3-1-80 0,-8 1-32 15,2-5 0-15,-3 1 0 0,-4 6-160 0,-1 0 0 16,-4 2 0-16,-7 3 0 0,0 0-288 0,-9 2 16 16,-1-2 0-16,-2 3 0 0,-8 1 272 0,-2 3 0 15,-3 0 128-15,-1 0-128 0,4 2 832 0,-6 0 80 16,4 7 16-16,-1-1 0 0,1 6-304 0,1 2-64 0,8 10-16 15,-5 2 0 1,10 12-1232-16,3 6-240 0</inkml:trace>
  <inkml:trace contextRef="#ctx0" brushRef="#br0" timeOffset="42155.98">17347 14721 11967 0,'-5'9'1072'0,"0"-5"-864"16,3-1-208-16,2-3 0 0,0 0 784 0,-2 2 112 15,2 1 32-15,-7 6 0 0,2 3-464 0,0 2-80 16,1-3-32-16,1 1 0 0,3 2-352 0,0-6 0 16,1 5 0-16,5-5 0 0,-5-3 0 0,3 4 0 15,1-4 0-15,-1 2 0 0,1-1 0 0,2 2 0 16,-7-2 144-16,5 1-144 0,-1-2 880 0,1 0 64 16,-2 2 16-16,2-2 0 0,4 4-112 0,0-4-16 15,1 4 0-15,3-4 0 0,1 2-160 0,3-2-32 0,-17-5-16 0,0 0 0 16,0 0-384-16,96 4-80 15,-96-4-16-15,0 0 0 0,89-33-144 0,-89 33 0 0,62-40 0 0,-62 40 0 16,60-46-144-16,-60 46-16 0,54-55 0 0,-35 27 0 16,2 2-32-16,-4-6 0 0,1 6 0 0,-6-5 0 15,-2 1 192-15,-1-1 0 0,0 3 0 0,-6 2 0 16,2 3 416-16,-3-1 64 0,-2 6 16 0,-2 1 0 16,-3 1 160-16,-4 1 48 0,1 4 0 0,-6-1 0 15,-2 3-192-15,-7 0-48 0,1 6 0 0,-10-2 0 16,3 3-208-16,-3-1-64 0,-2 3 0 0,-3 3 0 15,2 2-528-15,2 4-112 0,5 5-32 0,-1 3 0 16,2 6-416-16,5 3-64 0,3 4-32 0,-2-2-7200 16,7 3-1456-16</inkml:trace>
  <inkml:trace contextRef="#ctx0" brushRef="#br0" timeOffset="42956.25">19461 14624 12895 0,'-4'-2'1152'0,"4"-1"-928"0,0-1-224 16,0 2 0-16,2-1 496 0,-2-1 48 0,0-1 16 0,-2 0 0 15,1-4-304-15,-3 2-48 0,-1 2-16 0,0 5 0 16,-4 5-192-16,-3 4 0 16,-2 3 0-16,-2 2 0 0,0 7 0 0,-4 2 0 0,-3 3 0 0,0 0 144 15,-1 5 544-15,-1 1 96 0,5 2 32 0,-7-2 0 16,6-3 576-16,2-1 112 0,-2 2 32 0,4-2 0 15,3 7-176-15,2-4-16 0,5 4-16 0,3 0 0 16,-1-4-624-16,5 0-112 0,2-1-16 0,5-7-16 16,0-1-560-16,5-4 0 0,4-6 0 0,-16-12 0 15,0 0 0-15,0 0-176 0,99-4 0 0,-99 4 0 16,0 0-656-16,96-54-128 0,-96 54-16 0,63-52-16 16,-63 52 0-16,64-57 0 0,-64 57 0 0,63-58 0 0,-63 58 608 0,61-57 112 15,-61 57 16-15,54-58 16 0,-54 58 240 0,35-56 0 16,-21 34 0-16,-2-4 0 0,2 0 224 0,-6 1-16 15,-2-4 0-15,-1 2 0 0,-2 0 96 0,1-7 16 16,-8 3 0-16,3-4 0 0,-3 4 192 0,-5 3 64 16,-3 2 0-16,-2 3 0 0,0 2 64 0,-3 7 32 15,-4 2 0-15,2 10 0 16,-2-1-544-16,2 8-128 0,-2 7 0 0,-2 11 0 16,1 3-832-16,1 11-208 0</inkml:trace>
  <inkml:trace contextRef="#ctx0" brushRef="#br0" timeOffset="44416.66">24910 14558 8287 0,'-5'0'736'0,"-1"-2"-592"0,3 2-144 0,1 0 0 15,2-4 384-15,-3 4 64 0,-3-3 0 0,-2 1 0 16,-4-5-64-16,-1 5 0 0,3-5 0 0,-4 6 0 16,4-3-128-16,1 4-16 0,0-3-16 0,0 3 0 15,2 0 224-15,4 3 32 0,-6 1 16 0,1-3 0 16,-1 3 80-16,0 1 0 0,-1-1 16 0,1 1 0 31,0-2 96-31,0 3 16 0,1 2 0 0,-1 1 0 0,0 3-128 0,-3-1-32 0,3 6 0 0,1 1 0 16,2-1-32-16,-2 0 0 15,3 4 0-15,1-2 0 16,4 4 384-16,0-2 64 0,4 0 0 0,1-2 16 0,3 4-288 0,1 1-64 0,2 0-16 0,4 3 0 0,-1-1-464 16,4 0-144-16,-1 0 0 0,1-3 0 0,-1-1 0 0,0-4 0 15,6-1 0-15,-23-17 0 16,0 0 0-16,70 12 128 0,-70-12-128 0,0 0 0 0,89-31 256 0,-89 31-64 15,62-52-16-15,-62 52 0 0,61-67 16 0,-61 67 16 16,49-66 0-16,-49 66 0 0,35-69-208 0,-25 34 0 16,3 3 0-16,-5 1 0 0,1 1 0 0,-5 3 0 15,1 0 144-15,-5 1-144 0,-4 4 256 0,-1 4-16 16,-2 1-16-16,0 3 0 0,-5 2 32 0,0 3 0 31,-2-1 0-31,-4 1 0 0,4 0 144 0,-8-3 48 16,1 7 0-16,-2-4 0 0,2 0-16 0,-3 1 0 0,3-1 0 15,-7 0 0-15,2 0-432 0,0 6-320 0,0 1 48 0,-4-1 16 32,7 6-1664-32,1-1-320 0</inkml:trace>
  <inkml:trace contextRef="#ctx0" brushRef="#br0" timeOffset="51675.11">15821 15411 4239 0,'0'0'384'0,"-4"0"-384"16,4 2 0-16,0-2 0 0,0 0 432 0,0 0 16 15,0 0 0-15,0 0 0 0,0 0-16 0,4 0-16 16,-4 0 0-16,3 0 16 0,-3 0-288 0,2 0-144 0,1 0 160 0,-3 0-160 15,0 0 0-15,0 0 0 0,0-2 0 0,-3 2 128 16,1 0 272-16,-1 2 64 0,-1-2 16 0,-1 5 16 16,0-5 80-16,-1 4 0 0,3 1 16 0,-6-2 32 15,4 2-240-15,-2-1-64 16,2 1 0-16,0 2 16 0,1 2-96 0,1-4-32 0,-3 4 0 0,1-1 16 16,2 3-16-16,-1-2 0 0,2 3 0 0,-1-3 16 15,3-1 48-15,-2 4 16 0,2-1 0 0,2 3 16 16,-2 1 128-16,3-1 16 0,-1 4 16 0,-2 1 16 15,4 5 160-15,-4 3 16 0,0 0 16 0,-4 8 16 0,2 2 112 0,2 1 32 16,-3 2 0-16,3 0 0 0,3 4-304 16,-1-8-48-16,5 3-16 0,-2-5-10912 15</inkml:trace>
  <inkml:trace contextRef="#ctx0" brushRef="#br0" timeOffset="53296.52">19747 15577 11055 0,'-4'0'976'0,"2"-2"-784"16,2 2-192-16,0-4 0 0,2 4 320 0,-2-3 32 16,0 3 0-16,-2-5 0 15,2 1-656-15,-1-1-128 0,-1 3-16 0,2-1-16 0,-4-1 272 0,1 2 48 0,1-1 16 0,-1 3 0 16,1-4 128-16,-2 4 0 15,-1-5 0-15,2 5 128 0,-2-3 256 0,-2-2 64 0,0 1 16 0,3 4 0 16,-3-2 112-16,2-1 0 0,0 3 16 16,-2 0 0-16,1 3 112 0,1-1 32 0,0 2 0 0,2 1 0 15,-1-2 0-15,2 2 0 0,2 4 0 0,0 0 0 16,0 0-96-16,6-1-32 0,-3 4 0 0,-1-1 0 16,5 5-272-16,0-2-48 0,0-1-16 0,1 5 0 15,1-1-112-15,0 2-32 0,0 2 0 0,-1 6 0 16,-3-1-128-16,1 1 0 0,-1 3 0 0,2 1 0 15,-5 1 0-15,-1 6 0 0,-1-1 160 0,-1 3-160 16,-1-2-192-16,-2-1-128 0,1 3-48 0,1-2-9632 16</inkml:trace>
  <inkml:trace contextRef="#ctx0" brushRef="#br0" timeOffset="54924.08">28355 8146 3679 0,'-12'-5'320'0,"3"2"-320"0,4 3 0 0,3-2 0 16,-1-2 528-16,-3 1 48 0,-2-2 0 0,-13-8 0 16,-2-2 64-16,-7-6 32 0,4 3 0 0,2-2 0 15,0 0-256-15,1 3-48 0,4 0-16 0,3-1 0 16,2 4 160-16,0 2 16 0,-2-2 16 0,6 5 0 15,1 6-240-15,1-2-48 0,-1 1-16 0,0 4 0 16,0 0 64-16,4 4 16 0,-2-1 0 0,2 2 0 0,0 1 0 0,1 2 0 16,3 1 0-16,1-2 0 0,0 2-192 0,1-2-128 15,3 5 144-15,5-3-144 16,-1-1-320-16,3 1-144 0,-11-9-48 0,0 0 0 16,0 0-768-16,82 31-176 0,-82-31-16 0,0 0-16 15,0 0 496-15,109 4 96 0,-109-4 32 16,0 0 0-16,0 0 864 0,108 19 0 0,-108-19 0 0,0 0 128 0,84 47 416 0,-84-47 80 15,65 49 16-15,-65-49 0 0,66 54 64 0,-66-54 32 16,76 56 0-16,-76-56 0 16,98 50-992-16,-98-50-192 0,125 38-32 0,-125-38-16 0</inkml:trace>
  <inkml:trace contextRef="#ctx0" brushRef="#br0" timeOffset="55504.71">25954 8204 8287 0,'-21'7'736'0,"7"-2"-592"0,7 0-144 0,5-5 0 15,4 0 1280-15,-4 4 208 0,-7 1 48 0,1 2 16 16,-6 0-688-16,7 2-144 0,2-2-16 0,5-2-16 16,3-5-1520-16,2 0-320 0,4 0-48 15,3-4-16-15,-1 3 528 16,1-6 112-16,5-4 0 0,1-3 16 0,4-3 560 0,4-4-128 0,6-2 128 0,-1 1 0 0,4-3 0 0,2 1 0 16,1-1 0-16,2-1 0 15,4-2-432-15,-1-3 32 0,6-4 0 0,0 4 0 0,3-4 400 16,-1 5-128-16,4-1 128 0,-4-4 0 0</inkml:trace>
  <inkml:trace contextRef="#ctx0" brushRef="#br0" timeOffset="57459.32">17493 15646 3679 0,'-15'-3'320'0,"4"3"-320"16,3 0 0-16,1 0 0 0,3 0 688 0,4 0 64 16,-3-2 16-16,-3 2 0 0,1-4 432 0,-4 4 80 15,3-3 32-15,0 3 0 0,1-2-944 0,2-1-192 16,1 3-48-16,0 0 0 15,0 0-432-15,-1 0-80 0,1 0-32 0,-1 0 0 16,-1 3-304-16,-1-1-64 0,0 5-16 0,1-2 0 16,-5 0 160-16,1 4 48 0,-1 0 0 0,-1 0 0 0,3-1 800 0,-2 6 176 15,0-2 16-15,4-3 16 0,-4 5 368 0,4-2 80 0,-2 2 16 0,5-2 0 16,-1 2-96-16,-1 0-16 16,4 2 0-16,4-2 0 0,-4 3-80 0,5-3-32 0,-1 4 0 0,1-1 0 15,2 2-272-15,1-1-64 0,3-1-16 0,1-1 0 16,-1-6-304-16,1 2 0 0,-2-3 128 0,2-4-128 15,1 0 0-15,-1-1 0 0,2-4 0 0,-6 0 0 16,6 0 176-16,-5 0 16 0,3-4 16 0,2 3 0 16,0-3 560-16,-2 1 96 0,-1-2 32 0,3-4 0 15,1 5-304-15,-1-4-48 0,4 2-16 0,-1 1 0 16,1-4-528-16,-1-3 0 0,1 2 0 0,-1-6 0 16,0 2-240-16,-1 0-144 0,2-3-48 0,-5-4 0 0,3 2 32 0,-5 1 0 15,1-3 0-15,-3-1 0 0,-1-1 208 0,-4 2 64 16,1-1 0-16,-5-1 0 15,-4-3 128-15,-1 0 0 0,-3 0 0 0,-1-2 0 0,-5-7 400 0,-4 0 64 16,1 0 16-16,-4 4 0 0,2 3 400 0,1 7 80 16,-4 4 0-1,4 5 16-15,-2 6-144 0,2 3-48 0,-1 3 0 0,-2 3 0 16,2 3-960-16,1 2-192 0,1 1-32 0,0 3-11008 16</inkml:trace>
  <inkml:trace contextRef="#ctx0" brushRef="#br0" timeOffset="58374.7">21266 15549 11055 0,'-2'0'976'0,"-1"3"-784"0,1-3-192 0,2 0 0 0,0 0 672 0,0 0 96 16,0 0 0-16,-2 2 16 0,1-2-240 0,-3 0-48 15,2 3-16-15,2-1 0 0,0-2-16 16,0 0 0 0,0 0 0-16,2 0 0 0,2 0-288 0,-3 4-176 15,1-4 192-15,0 3-192 0,1-1 0 0,-1 5 0 16,-2-2 0-16,0 0 0 0,0 4 0 0,0 0 0 15,0-1-144-15,-2 6 144 0,2-2-192 0,-3 6 32 16,-1 5 16-16,3 3 0 0,-5 3 144 0,-1 4 0 16,6 2 0-16,-6 4 0 0,5-3 320 0,2-5 112 15,-3 4 16-15,6-3 0 0,2-3 32 0,4-3 16 0,0-6 0 16,5-5 0-16,1-4-288 0,1-3-48 0,1-4-16 0,1-4 0 16,-2 0-144-16,3-5 0 0,-5-2-192 0,1-4 192 15,1-1 0-15,0-2 0 0,-2-3 0 0,-2-4 0 16,-2 2 368-16,2-4 144 0,-1-1 16 0,-1 1 16 15,1 0 288-15,-2-3 48 0,1 0 16 0,0 0 0 16,-1-2-400-16,0-2-80 0,-2 4-16 0,0 0 0 16,2 4-400-16,-4-5 0 0,-2 10 0 0,-3-6 0 15,0 4 0-15,-7-2 0 0,-1-1 0 0,-3 1-176 16,-3 2-112-16,-3 1-32 0,-1-3 0 0,-4 7 0 16,-3 2 320-16,-1 3-192 0,0 9 192 0,-2 0-160 15,-2 9 160-15,3 9 0 0,-3 2 128 0,-1 12-128 16,-1 8-320-16,4 3-144 0,7 6-32 0,4 3-10352 15</inkml:trace>
  <inkml:trace contextRef="#ctx0" brushRef="#br0" timeOffset="59233.25">23073 15681 8287 0,'-15'10'736'0,"4"-1"-592"0,6 0-144 0,1-2 0 16,1-2 864-16,3-5 144 0,0 5 16 0,0 4 16 16,0 3 336-16,3 2 64 0,1 4 16 0,-2-1 0 15,5 0-944-15,-2-3-176 0,3 0-32 0,1-5-16 16,0 0-288-16,1-2 128 0,3-2-128 0,-1 0 0 15,-2-1 0-15,2-1 0 0,1 2 0 0,-13-5 0 16,0 0 192-16,0 0-32 0,57 35 0 0,-43-24 0 16,-14-11 288-16,0 0 48 0,52 38 16 0,-52-38 0 15,0 0-512-15,0 0 0 0,80 14 0 0,-80-14 0 16,0 0-320-16,0 0-144 0,0 0-48 0,68-37 0 0,-61 25 256 0,-1-5 64 16,-3 3 0-16,-1-4 0 0,0 1 384 0,-2-1 96 15,-2-2 16-15,0 4 0 0,-3 0 272 0,1-1 64 16,-1-1 16-16,2-1 0 0,-6-2-16 0,2 4-16 15,0-2 0-15,-5-2 0 0,-2 3-336 0,0-1-64 16,2 2-16-16,-6-1 0 0,-3 4 48 0,2-1 0 16,-5 1 0-16,5 9 0 0,-4 1 96 0,-1 4 32 15,-1 9 0-15,1 0 0 0,-1 5-128 0,1 3 0 16,1 0-16-16,3 4 0 16,0-2-640-16,3 2-128 0,3-2-32 0,2 6 0 15,7-6-992-15,-1 2-208 0,8 2-32 0,3-1-7936 0</inkml:trace>
  <inkml:trace contextRef="#ctx0" brushRef="#br0" timeOffset="59956.03">24953 15479 8287 0,'-26'17'736'0,"9"-3"-592"0,1 2-144 0,6-7 0 16,5-4 1680-16,3 0 304 16,-2 2 64-16,-4 4 16 0,-5 11-80 0,-1 4-32 0,2 6 0 0,2-3 0 15,5-1-1344-15,1-3-272 0,4-6-48 0,0-2-16 16,2 1-272-16,5-5 0 0,-5-4-208 0,4 3 80 0,0-3-192 0,2 0-48 15,1 0 0-15,-4-1 0 0,2-3 368 0,0 4-144 16,0 0 144-16,2 0 0 16,0-1 128-16,1 1 144 0,6-4 32 0,-2-1 0 0,-14-4-304 0,0 0 160 15,0 0-160-15,0 0 128 0,89-12-128 0,-89 12 0 16,0 0 0-16,0 0-176 0,78-35 0 0,-78 35 0 16,0 0 0-16,51-42 0 0,-51 42 176 0,0 0-160 15,47-44 160-15,-37 27-160 0,1 3 160 0,-3-2 0 16,1 2 0-16,-4-3 0 0,0 0 0 0,-1-1 0 15,-4-1 128-15,2-2-128 0,1 4 512 0,-3-6 16 0,0 0 16 16,0-3 0-16,0 4 160 0,-5-5 16 0,0 1 16 0,-2 5 0 16,-2-1-144-16,-3 8-16 0,1 2-16 0,-6 6 0 15,0 3-208-15,-1 10-32 0,-1 3-16 0,-5 13 0 16,-3 7-528-16,0 6-96 0,-5 11-32 0,1 2-12608 16</inkml:trace>
  <inkml:trace contextRef="#ctx0" brushRef="#br0" timeOffset="61165.04">17549 15408 1839 0,'-7'3'160'0,"5"-3"-160"0,-1 0 0 0,1 0 0 16,2 0 800-16,-1 0 128 0,-1 0 32 0,-3 0 0 16,1 2 240-16,-3-4 48 0,2 2 16 0,1 0 0 15,3 0-512-15,-3-3-112 0,2 3 0 0,-1 0-16 16,-1 0-448-16,3 0-176 0,-3-4 128 0,-1 4-128 16,0 4-192-16,1-4-128 0,-4 3-32 0,-1-1 0 15,-3 3 352-15,1-1 0 0,2 4 0 0,-6-3 0 0,4 8 704 0,-3-5 128 16,2 5 0-16,-2-3 16 0,2 2-464 0,-2-1-112 15,2 4-16-15,0 3 0 16,1-1-688-16,-1 2-144 0,2 4-16 0,1 3-5536 16</inkml:trace>
  <inkml:trace contextRef="#ctx0" brushRef="#br0" timeOffset="65935.7">17608 16571 911 0,'-5'0'0'0,"0"-3"0"0,2 3 0 0,1 0 0 0,2-4 768 0,0 4 64 16,0-2 0-16,-2-1 16 0,0-1-240 0,2-1-48 15,-3 2-16-15,1-6 0 0,0 4-544 0,1 0 0 16,1 1-240-16,-6-1 80 16,3 1-272-16,-2 4-48 0,-2-1-16 0,1 1 0 0,1 1 496 0,-4-1 208 15,4 0-16-15,2 4 0 0,-1-4 464 0,3 0 96 16,-1-4 16-16,0 4 0 0,2-1-320 0,0-3-48 15,0 4-16-15,2-3 0 0,-2 1-384 0,2-2-224 16,-2 4 32-16,0-3 0 0,0 3-128 0,0 0-32 16,0 3 0-16,0 1 0 0,0-2 352 0,0 1 0 15,0 2 0-15,0 2 128 0,0-1 320 0,0 2 64 0,0 1 16 0,0 0 0 16,-2 1 240-16,0 2 32 0,2 0 16 0,-3 4 0 16,1 0 272-16,0 1 48 0,0 2 16 0,-1-1 0 15,-1 4-192-15,3 3-16 0,-3-3-16 16,2-2 0-16,-1 1-240 0,-1 1-48 0,3-1-16 0,-3-2 0 15,4 2-176-15,0-2-48 0,0-1 0 0,0 6 0 16,0 0-400-16,-3 3 0 0,3 6 0 0,0 0 0 16,0 2-576-1,0 5-80-15,3 0-32 0,1-5-8688 0</inkml:trace>
  <inkml:trace contextRef="#ctx0" brushRef="#br0" timeOffset="66846.28">19344 16489 14735 0,'-2'0'1312'0,"2"0"-1056"0,0 0-256 0,0 0 0 0,2-2 544 0,-2-1 48 16,2 3 16-16,1-4 0 0,-1 3-608 15,2-3 0-15,-1 1 0 0,-1 1-192 16,1-1-176-16,-3-1-32 0,4 2-16 0,-4-1 0 16,1 1-240-16,-1-1-48 0,4-1-16 0,-4 2 0 0,-4-1 256 0,3 3 48 15,1 0 16-15,0-4 0 0,0 4 400 0,0 0 0 16,0 0 0-16,0 0 176 0,0 4 352 0,0-1 80 15,0 3 16-15,0 4 0 0,1 2 80 0,3 2 32 16,-1 11 0-16,-1 2 0 0,3 8 352 0,2 5 80 16,-1 14 16-16,-1 2 0 0,2 2-144 15,-4 3-16-15,3-4-16 0,-3-3 0 0,4 2-736 0,0-6-144 0,-2-1-128 0,-1-5 192 32,1-6-720-32,4-10-144 0</inkml:trace>
  <inkml:trace contextRef="#ctx0" brushRef="#br0" timeOffset="72516.86">15899 16608 13823 0,'-7'0'1216'0,"5"0"-960"16,-1 0-256-16,3-4 0 0,0 4 880 0,0-5 128 15,-4 0 16-15,-1-1 16 0,0-2-544 0,0-4-112 16,-2 3-32-16,1 0 0 0,3 0-352 0,-2 1-128 16,-2-3 0-16,1 3 0 15,1-5-448-15,-3 5-96 0,2-5-16 0,-2 5 0 16,-1-1-208-16,0 4-32 0,-3-4-16 0,2 7 0 0,-6-1 448 0,0-1 96 15,4 8 16-15,-5-4 0 0,3 5 384 0,-2-1 0 16,0 1 0-16,-1 4 0 0,-1 3 0 0,3-2 0 16,-1 6 0-16,4-2 0 0,-4 5 336 0,6-2 112 15,-3 4 0-15,3 0 16 0,1 2 176 0,2-1 16 0,0 6 16 0,4-2 0 16,-4 4-224-16,2-2-64 0,3-2 0 0,-2 4 0 16,4-4-64-16,4-4 0 0,-2 1-16 0,3-6 0 15,2-4-176-15,2-3-128 0,3-3 192 0,-2-2-192 16,2-1 0-16,2-2 0 0,-14-2 0 0,0 0 0 15,0 0 0-15,0 0 208 0,0 0-64 0,93-14-16 16,-93 14 560-16,0 0 96 0,0 0 32 0,80-23 0 16,-80 23-128-16,0 0-32 0,63-35 0 0,-63 35 0 15,0 0-432-15,55-56-96 0,-41 34 0 0,-1-1-128 0,-5 2 0 16,-3 2 0-16,4-2-160 0,-9-1 160 0,0 2-352 0,-3-1 48 16,-3 1 16-16,-6-3 0 0,2-3 288 0,-8 3 0 15,1 1 0-15,0 1 0 0,-3-2 256 0,1-3 128 16,4 3 0-16,-3-3 16 0,4 3-176 0,2 3-32 15,3 2-16-15,-3 4-11088 16</inkml:trace>
  <inkml:trace contextRef="#ctx0" brushRef="#br0" timeOffset="73514.95">21230 16519 11967 0,'-6'0'1072'0,"6"-4"-864"16,0 4-208-16,0-1 0 0,0-3 512 0,0 1 64 16,0-6 16-16,0 0 0 15,-3-5-880-15,-2 2-176 0,-2 2-48 0,-4 4 0 16,-3 3-192-16,-1 3-64 0,-1 3 0 0,-3 3 0 0,0 4 896 0,-4 2 160 15,-2 6 32-15,1-1 16 0,3 2 720 0,-1 2 144 16,1 2 16-16,1-2 16 0,3 1 96 0,1 1 16 0,-1 1 0 16,6-1 0-1,-2 0-416-15,4-2-80 0,4-2-16 0,1 2 0 0,4-2-624 0,0-4-208 16,2 1 128-16,5 2-128 0,-2-6 0 0,4 2 0 0,3 0 0 0,2-2 0 16,-2-4-272-16,-12-8 32 0,0 0 16 0,0 0 0 31,66 23-224-31,-66-23-32 0,0 0-16 0,0 0 0 0,80-9-128 0,-80 9-16 15,0 0-16-15,77-34 0 0,-77 34 400 0,0 0 96 0,84-49 16 0,-84 49 0 16,0 0 784-16,73-68 144 0,-73 68 48 0,37-52 0 16,-37 52 16-16,26-53 16 0,-14 26 0 0,-7-3 0 15,4 4-16-15,-7 3 0 0,1 1 0 0,-5 1 0 0,1 3-64 0,-6 1-16 16,-2-2 0-16,-9-2 0 0,1-2-512 0,-6 6-128 16,-1-1 0-16,-7 1-128 0,-1 8 0 0,-6 0 0 15,1 4 0-15,2 2-192 16,4 6-704-16,1 2-144 0,6 4-32 0,3 0-7024 15,4 3-1408-15</inkml:trace>
  <inkml:trace contextRef="#ctx0" brushRef="#br0" timeOffset="74167.36">23017 16573 18431 0,'-1'-2'1632'0,"1"-5"-1312"0,1 2-320 0,1 1 0 0,0-1 448 0,1-4 32 15,3 1 0-15,-3-11 0 16,2-8-1504-16,1 1-288 0,-3 0-64 0,-3 5-16 31,0 7-976-31,-3 6-208 0,-3 4-48 0,1 8 0 0,-4 4 1536 0,1 6 288 0,-5 4 64 0,1 8 16 0,2 0 1824 0,-4 5 368 16,2 1 80-16,-1 3 16 0,3-1 768 0,1 5 160 0,1-3 16 0,2-1 16 16,3 2-960-16,3-8-192 0,3 3-32 15,3-3-16-15,2-4-720 0,1-1-144 0,3-5-16 0,2-1-16 16,4-5-304-16,-1 3-128 0,-17-16 128 0,0 0-128 15,71 19 0-15,-71-19 0 16,0 0 0-16,84-8 0 16,-84 8 0-16,0 0-192 0,98-46 0 0,-98 46 16 15,66-52 176-15,-66 52 0 0,61-61 0 0,-61 61 0 16,35-75 224-16,-25 35-32 0,-5 0 0 0,-6 0 0 16,-6 3-192-16,-7-1 0 0,-5 3 0 0,-11 4 0 15,-1 5 0-15,-6 3 0 0,-1 2-192 0,-2 7 192 16,-4 6 0-16,4 2 320 0,-4 6-32 0,4 6-16 0,4 2 288 0,-3 5 48 15,3 4 16-15,3 2 0 0,5 4-416 0,2 3-80 16,5 4 0-16,5-3-8336 16,4 3-1664-16</inkml:trace>
  <inkml:trace contextRef="#ctx0" brushRef="#br0" timeOffset="74923.32">25037 16467 16575 0,'-5'3'1472'0,"-2"-3"-1168"0,5 0-304 0,-1 0 0 15,3 0 1408-15,-4 0 208 0,-3 2 48 0,-3-2 16 16,-6 3-544-16,-1 2-112 0,-1 2-32 0,1 2 0 16,-1-4-720-16,1 8-144 0,0 1-128 0,-1-1 192 15,4 1-192-15,-3 4 128 0,5-1-128 0,1 1 128 16,2-1-368-16,1 0-80 0,2 1 0 0,3-4-16 16,-1 3-160-16,3-3-16 15,1 4-16-15,0-1 0 0,1-3 192 0,3 3 32 0,-1 1 16 0,-1-1 0 16,5 1 288-16,0 3 192 0,4-4-16 0,2-3-16 15,1 0 288-15,-14-14 48 0,0 0 16 0,63 21 0 0,-63-21-368 0,0 0-144 16,79-9 128-16,-79 9-128 0,0 0 0 0,101-44 0 16,-101 44-192-16,76-48 192 0,-76 48-240 0,84-61 80 15,-84 61 16-15,82-79 0 0,-82 79 144 0,63-82 0 16,-63 82 0-16,43-73 0 0,-43 73 0 0,19-62 0 16,-19 35 0-16,-8 1 0 0,-6 4 512 0,-5 1 144 15,-8 2 32-15,-2 1 0 0,1 4 1024 0,-5 2 208 16,0 3 32-16,-2 1 16 0,0-1-496 0,-2 0-80 15,4 4-32-15,0-4 0 0,4 1-800 0,-1 2-176 16,4-1-16-16,1 2-16 16,-1 0-624-16,4 5-128 0,4 2-32 0,1 6-16960 0</inkml:trace>
  <inkml:trace contextRef="#ctx0" brushRef="#br0" timeOffset="77325.72">15657 17811 11055 0,'-18'0'976'0,"4"0"-784"0,6 0-192 0,4 0 0 15,4-3 352-15,0 3 32 16,4-6 0-16,-4 3 0 0,1-6 0 0,3-1 0 0,1-2 0 0,-1-2 0 31,-1 5-816-31,2 0-144 0,-5 1-48 0,0 2 0 0,0-1 624 0,0 2 0 16,-3 0 224-16,1 5-64 0,-1-4 160 0,-1 4 48 0,-1 0 0 0,-4-1 0 15,4 1-192-15,-7 1-48 0,3-1 0 0,-1 0 0 16,-3 4-128-16,5 1 160 0,-1 0-160 0,0 2 160 16,4 2 160-16,-2 0 16 0,2 1 16 0,1 2 0 15,-1 2 32-15,2 4 16 0,-3 3 0 0,3-2 0 16,1 3 208-16,-1 3 32 0,3-3 16 0,3-2 0 15,-1 1 80-15,5-1 16 0,2 3 0 0,-4-4 0 0,7 6-176 0,-3-6-16 16,5 2-16-16,-2-4 0 0,-12-17-352 0,0 0-64 16,0 0 0-16,71 40-128 0,-71-40 0 0,0 0 0 15,0 0 0-15,107 9 0 0,-107-9 0 0,0 0-272 16,83-35 48-16,-83 35 16 0,44-38 208 0,-27 15 0 16,-3-3-160-16,-5-2 160 0,1 2 0 0,-3 0 160 15,-3 0-16-15,-2 3 0 0,-2 2 128 0,-6-1 32 16,1-1 0-16,-5-3 0 0,-1 3 0 0,-6-3 0 15,-1 3 0-15,-3 1 0 0,2 1-176 0,-3 0-128 16,-8-2 192-16,2 1-192 0,-3 1 0 0,1 2 0 16,4-2 0-16,-2 7 0 0,7 2 0 0,-1 3-144 15,-3 7 144-15,6 4-192 16,5 7-336-16,-3 11-80 0,8 15-16 0,-3 19-10272 0</inkml:trace>
  <inkml:trace contextRef="#ctx0" brushRef="#br0" timeOffset="78001">17452 17517 19343 0,'-4'-2'1728'0,"-3"-1"-1392"0,5 3-336 0,2 0 0 16,0 0 1024-16,-3-4 144 0,1-1 32 0,-7 0 0 15,3-4-688-15,-5-3-144 0,2 3-32 0,1 0 0 16,-5 4-336-16,3 5-160 0,1 0 16 0,-3 4 0 16,-2 1-432-16,2 7-64 0,-2 2-32 0,0 3 0 15,2 3 32-15,-2 0 16 0,0 1 0 0,5 2 0 16,-3 0 624-16,3-1 0 0,4 1 0 0,-2 1 0 16,7-1 592-16,0 0 48 0,4 3 0 0,4-4 0 0,1 4 32 0,0 1 16 15,5-1 0-15,0-4 0 0,1 1-384 0,3 0-80 16,1-2-16-16,-19-21 0 0,38 40-208 0,-38-40 0 15,0 0-192-15,63 38 192 16,-63-38-624-16,0 0-16 0,0 0 0 16,92-7 0-16,-92 7-128 0,0 0-48 0,60-58 0 0,-48 32 0 15,0-2 224-15,-3-1 32 0,-6-2 16 0,2-4 0 0,-8 2 688 0,1-1 144 16,-1 3 32-16,-6 3 0 0,0-1 768 0,-5-3 176 16,2 3 16-16,-5 1 16 0,3 2-16 0,-4 0-16 15,1 3 0-15,-1 6 0 0,1-1-688 0,0 9-128 0,3 1-16 16,-4 8-9072-16,4 0-1792 15</inkml:trace>
  <inkml:trace contextRef="#ctx0" brushRef="#br0" timeOffset="78660.25">19375 17710 19343 0,'-8'0'1728'0,"4"0"-1392"0,4-2-336 0,4-1 0 16,-3 3 1040-16,3-4 144 0,-4-1 32 0,0 0 0 15,3-4-896-15,-3-3-192 0,0 3-128 0,-3 4 192 16,-1-2-432-16,-1 2-80 0,-3 0 0 0,-3 0-16 16,-1-2 336-16,-2 5 0 0,-4-2 0 0,1 4 0 15,0 6 0-15,-4 2 128 0,2 1-128 0,1 5 128 16,-3 2-288-16,4-2-64 0,3 3-16 0,0 0 0 16,2 1 240-16,1 1 0 0,1-2 0 0,3 6 0 15,3-2 0-15,-1 0 0 0,5 1 0 0,0-2 0 16,5 0 0-16,1 3 0 0,2 0 0 0,4 3 0 0,6 0 0 0,1 0 0 15,-19-26 192-15,47 45-192 0,-47-45 0 0,0 0 0 32,89 39 0-32,-89-39 0 0,0 0 0 0,92-9 0 0,-92 9-176 0,0 0 176 0,98-38-256 0,-98 38 48 15,63-40 16-15,-63 40 0 0,47-46 192 0,-30 20 0 16,-8 5 0-16,0-1 0 0,-4-1 0 0,-5 2 320 16,-5 2-64-16,-2-2 0 0,-4 2 448 0,-3-2 64 15,-1-2 32-15,-5-3 0 0,-2 0 160 0,1-2 48 16,-2 2 0-16,-1-3 0 0,1 2-512 0,4 1-112 15,-4 7 0-15,2 5-16 0,4 7-560 0,-6 11-128 16,2 8 0-16,-1 7-16 16,1 11-1648-16,-5 6-320 0</inkml:trace>
  <inkml:trace contextRef="#ctx0" brushRef="#br0" timeOffset="79366.95">20895 17618 10127 0,'-10'-2'896'0,"1"-1"-704"0,4-1-192 0,5 4 0 15,0 0 672-15,-2 0 96 0,-3-2 32 0,-6-1 0 16,-1 3-288-16,-2 5-64 0,-3 4-16 0,4 7 0 15,1-1 144-15,3 6 16 0,2 0 16 0,1 3 0 16,0 2 352-16,6 1 64 0,0 4 0 0,0-5 16 16,4 4-560-16,-2-4-112 0,3-4-32 0,2 1 0 15,1-2-64-15,1-2-16 0,3 2 0 0,4-2 0 0,-16-19 352 0,35 39 64 16,-35-39 16-16,0 0 0 0,70 31-112 0,-70-31-32 16,0 0 0-16,0 0 0 0,102-4-256 15,-102 4-48 1,0 0-16-16,89-45 0 0,-89 45-64 0,65-54-16 0,-65 54 0 15,61-64 0-15,-39 29 64 0,-2 2 16 0,-5-2 0 0,-4 0 0 0,-4 5-224 0,-6 3 0 16,-2 1-144-16,-6-1 144 0,-4 5 0 0,-6 1 128 16,-1-2 16-16,-4 1 0 0,-4 1 800 0,-1-2 144 15,1 6 48-15,-2-3 0 0,2 0-640 0,0 2-128 16,0 4-32-16,3 0 0 0,2 2-336 0,4 3 0 16,3 1-160-16,2 4 160 15,1 2-1296-15,3 2-160 0,1 2-16 0,2 5-12336 0</inkml:trace>
  <inkml:trace contextRef="#ctx0" brushRef="#br0" timeOffset="80011.53">23024 17609 9215 0,'-7'-2'816'0,"6"-1"-656"16,-5-1-160-16,5-1 0 0,1 5 944 0,0-3 144 0,0 3 48 0,0-6 0 16,0-2 0-16,-2-3 0 0,2-1 0 0,-4 0 0 31,3 1-736-31,-3-1-144 0,1 0-16 0,-1-2-16 31,-1 4-544-31,0-2-128 0,0 3 0 0,-4 0-16 16,0 9-720-16,0 0-144 0,-4 9-16 0,0 0-16 0,-1 8 976 0,-3 2 192 0,0 5 32 0,-1 3 16 15,4 0 1616-15,-3 5 320 0,3-1 64 0,2-1 0 16,3 1 0-16,0 0 0 0,4-1 0 0,1-2 0 16,4 5-576-16,0-5-128 0,9-2-32 0,-4 0 0 0,4-3-832 15,-9-23-160-15,26 31-128 0,-26-31 144 0,0 0-272 0,0 0-64 16,70 26-16-16,-70-26 0 0,0 0 16 0,0 0 0 15,89-14 0-15,-89 14 0 0,0 0 192 0,70-29 0 16,-70 29-160-16,0 0 160 0,62-46 0 0,-62 46 128 16,0 0 0-16,54-52 0 0,-54 52 368 0,0 0 64 15,35-52 16-15,-35 52 0 0,7-31 176 0,-9 17 32 16,1 1 16-16,-8 0 0 0,0 0-160 0,-5-1-48 16,-3 1 0-16,-1-5 0 0,-8 1-592 0,0-2-240 15,0 1 16-15,-2 2 0 16,-2 8-1264-16,3 2-256 0,0 3-48 0,3 3-16 15,5 3 192-15,-2 1 32 0,7 1 16 0,5 4-9072 0</inkml:trace>
  <inkml:trace contextRef="#ctx0" brushRef="#br0" timeOffset="80874.64">25147 17661 9215 0,'-9'6'816'0,"4"-6"-656"0,5 0-160 0,-4 0 0 0,4 0 384 0,-5 0 32 16,2 0 16-16,-9 0 0 0,-2-2-576 0,0 2-112 16,-4-4-32-16,1 4 0 0,3 0 800 0,2 0 144 15,-1 0 48-15,3 0 0 0,-2 4 256 0,3-2 48 16,-1-2 16-16,1 3 0 0,0 2-16 0,-3-1 0 15,3 1 0-15,1-1 0 0,2 4-160 0,1 1-16 16,-2 1-16-16,5 3 0 0,-1 0-304 0,1 5-48 16,2 3-16-16,-2-2 0 0,2 7-448 0,0 0 128 15,2 0-128-15,0 6 0 0,1-1 128 0,3 4 0 16,-3-4-128-16,6 2 192 0,1-1 320 0,3-6 48 16,4-4 16-16,-17-22 0 0,40 32 176 0,-40-32 32 0,0 0 16 0,75 21 0 15,-75-21-448-15,0 0-96 16,87-16 0-16,-87 16-16 0,0 0-64 0,98-49-16 0,-98 49 0 0,71-54 0 15,-71 54 224-15,75-78 32 0,-38 34 16 0,-4-4 0 16,-2-1-112-16,-5 0 0 0,-3 0-16 0,-6 4 0 16,1 1-304-16,-4 1 0 0,-2 3 0 0,-7 2 0 15,-5 4-128-15,-5 1-144 0,-2 5-32 0,-7 2 0 16,0 5 112-16,-10 2 0 0,1 5 16 0,-5 7 0 16,-2 7 176-16,-1 0 0 0,0 4 0 0,-4 1 0 15,4 4 160-15,1 0 16 0,4-1 0 0,3-3 0 16,6 2-176-16,3-5-224 0,5-4 48 0,7-6-14176 15</inkml:trace>
  <inkml:trace contextRef="#ctx0" brushRef="#br0" timeOffset="132840.9">27571 8852 7359 0,'-5'3'656'0,"3"-3"-528"0,2 4-128 0,0-4 0 16,0 0 960-16,2 0 176 0,1 1 16 0,-3-1 16 15,2 4-528-15,1-4-96 0,3 0-32 0,0 2 0 0,0-2-512 0,-1 0 0 16,2 0 0-16,-2 0 0 15,4-2 0-15,0 2 256 0,-1-4-48 0,4-1-16 16,-12 5 208-16,0 0 48 16,0 0 0-16,0 0 0 0,81-43-272 0,-81 43-48 0,0 0-128 0,0 0 192 0,0 0-192 0,0 0 176 15,80-26-176-15,-80 26 160 0,0 0 224 0,0 0 64 16,0 0 0-16,0 0 0 0,96 0-224 0,-96 0-32 16,0 0-16-16,0 0 0 0,82 12-176 0,-82-12 0 15,0 0 0-15,0 0-176 0,74 8 176 0,-74-8 0 16,0 0 0-16,0 0 0 0,0 0 0 0,93-12 0 15,-93 12-160-15,0 0 160 16,0 0-448-16,77-35 32 0,-77 35 0 0,0 0 0 16,0 0-352-16,0 0-80 0,55-48-16 0,-51 39 0 0,-4 0 528 0,3-1 96 0,-6 3 32 0,-1-2 0 15,3 0 208-15,-8 4 208 0,0 0-32 0,-3-4-16 16,-2 4-160-16,0-2 160 0,-3 5-160 0,-6-1 160 16,2-1 32-16,-2-1 0 0,2 0 0 0,2-2 0 31,-3-2 304-31,1-1 64 0,0-2 16 0,2 1 0 0,1-5-576 0,1 2 0 0,-4-3 0 0,3 0 0 31,3 3-320-31,-3 0-128 0,1 2-32 0,0 3 0 0,3 4 480 0,1 5-144 0,-1 0 144 0,-3 5 0 16,5 0 528-16,1 4 192 0,4-2 48 0,4-2 0 15,1-2 336-15,4-1 80 0,5 2 16 0,2-4 0 16,-9 0-368-16,0 0-64 16,0 0 0-16,0 0-16 0,85-9-624 0,-85 9-128 0,0 0 0 0,82-3 0 15,-82 3 0-15,0 0 0 0,85 0 0 0,-85 0 0 0,0 0 0 0,89-6 320 31,-89 6-32-31,0 0-16 0,0 0-144 0,99-12-128 0,-99 12 192 0,0 0-192 0,0 0 128 0,0 0-128 16,0 0 0-16,0 0 0 0,0 0 0 0,0 0 160 16,81 7-160-16,-85-5 128 0,4-2-128 0,-2 3 160 31,-1-3-160-31,-1-3 160 0,3-2-160 0,1 1 160 16,-7-6-160-16,5 1 160 0,-3-3-448 0,1 1-96 15,-1-4 0-15,-2 1-16 16,2 0-160-16,-4-4-16 0,2 4-16 0,0-1 0 15,-5-4 112-15,3 1 32 0,-1 1 0 0,-1-4 0 0,3 2 80 0,-3-2 32 0,6-2 0 16,-4 0 0-16,6 1 96 0,-2-3 32 0,1 3 0 0,1-4 0 16,3 0-96-16,0 3-16 0,3 4 0 0,-3-2 0 15,5 7 128-15,-1 2 0 0,1 3 16 0,2-1 0 16,3-3 368-16,3 5 80 0,-13 8 16 0,0 0 0 16,0 0 352-16,0 0 80 0,0 0 16 0,92-26 0 15,-92 26-288-15,0 0-64 0,0 0-16 0,80 3 0 16,-80-3 368-16,0 0 80 0,75 9 16 0,-75-9 0 15,0 0-96-15,0 0-16 0,101 1 0 0,-101-1 0 16,0 0-272-16,0 0-48 0,80-10-16 0,-80 10 0 16,0 0-192-16,0 0-32 0,0 0-16 0,0 0 0 15,0 0-144-15,0 0 0 0,70-44 0 0,-74 36 0 16,1-1 0-16,-4 0 0 0,0-1 128 0,2-2-128 0,-4 3 0 0,-3-3 0 16,1-2-192-16,-4 0 192 0,4 0-384 0,-6-2 32 15,3-1 16-15,-3 3 0 16,-4-3-160-16,1 3-16 0,-6 0-16 0,0 2 0 0,0-1 240 0,0 6 48 15,3 0 16-15,1 2 0 0,-3 2 224 0,6 1-192 16,5-2 192-16,-2 1-192 0,6 1 192 0,1-1 0 16,2-1 0-16,6-1 0 0,-5 2 0 0,5-3-144 15,2 3 16-15,1-2 0 16,2-1-256-16,-3 1-64 0,6 2 0 0,-3-1 0 0,3-1 272 0,1 1 176 16,5-1-208-16,-5 0 80 0,-8 5 480 0,0 0 96 15,0 0 32-15,0 0 0 0,101-24 224 0,-101 24 64 0,0 0 0 16,84-9 0-16,-84 9-192 0,0 0-16 15,115-14-16-15,-115 14 0 0,89-17-336 0,-89 17-64 0,92-20-16 0,-92 20 0 16,87-24-128-16,-87 24 0 0,81-33-192 0,-81 33 192 31,66-44-1056-31,-66 44-96 0,0 0 0 0,80-66-16 16,-80 66-240-16,0 0-32 0,49-61-16 0,-42 44 0 0,-2 3 896 0,-3 2 176 0,-2 1 48 0,-6-1 0 16,1 7 848-16,-4-4 192 0,-3 6 16 0,2 1 16 15,-8-2 80-15,3 4 16 0,-4 6 0 0,-2-3 0 16,-2 6-576-16,0-4-96 0,-3 9-32 0,0-5 0 15,0 3-128-15,0 2 0 0,1 3 0 0,1-3 0 0,5 2 0 16,-2-6 0-16,7 3 0 0,0-8 0 0,5 3 304 0,1-4 16 16,4-2 16-16,-1 1 0 0,5-6-112 0,0 3-32 15,2-2 0-15,5-7 0 0,-2 4-64 0,0-2 0 16,7-3-128-16,-12 10 192 0,0 0-192 0,0 0-192 16,63-56 48-16,-63 56-11824 15</inkml:trace>
  <inkml:trace contextRef="#ctx0" brushRef="#br0" timeOffset="137913.57">11140 14981 9215 0,'-10'3'816'0,"1"-3"-656"0,5 0-160 0,4-3 0 16,0 3 432-16,0-2 48 0,-5-1 16 0,-4-1 0 15,1-1 48-15,-1-4 16 0,2 6 0 0,0-3 0 16,4 3-416-16,-1 3-144 0,-1 0 0 0,1-2 144 16,1-1 320-16,-2 3 64 0,3 3 16 0,-2-1 0 15,-1-2 256-15,5 0 48 0,0 0 16 0,0 0 0 16,2 0-416-16,5-5-96 0,-2-4-16 0,0 0 0 0,8-1-544 16,-5-6-112-16,4 2-32 0,-1 2 0 15,1 2-48-15,-1-3-16 0,1 5 0 0,0-1 0 0,-2 0 192 0,3 4 32 16,-3 2 16-16,2-3 0 0,-1 6 176 0,-1 0 0 15,4 0 128-15,0 0-128 0,3 4 304 0,-17-4-16 16,0 0 0-16,0 0 0 0,0 0-160 0,103-12-128 16,-103 12 192-16,0 0-192 0,82-23 0 0,-82 23 0 15,0 0 0-15,98-31 0 0,-98 31 0 0,0 0 0 0,115-35 0 0,-115 35 0 16,0 0 0-16,106-21 208 0,-106 21-16 0,0 0 0 16,89-10 256-16,-89 10 32 15,0 0 16-15,0 0 0 0,104-4-240 0,-104 4-32 0,0 0-16 0,0 0 0 16,102 5-208-16,-102-5 0 0,0 0 0 0,0 0 0 15,92 0-240-15,-92 0-32 0,0 0-16 0,0 0 0 16,89-5-64-16,-89 5-16 0,0 0 0 0,0 0 0 16,0 0 112-16,94 0 0 0,-77 4 16 0,-1-3 0 15,-2-1 240-15,-5 0 0 0,-1 4-160 0,1 1 160 16,-4-2 0-16,-1 1 0 0,1 1 0 0,-5-5 0 16,4 5 160-16,-4-5 96 0,0 0 32 0,-4 4 0 15,4-4 128-15,-5 0 32 0,-2 0 0 0,0 0 0 16,-2 0-160-16,-3 0-32 0,0 0 0 0,-2 0 0 0,-5 0-96 0,1 0-32 15,1 0 0-15,-4 3 0 0,-2-1 96 0,1 2 16 16,-3-3 0-16,-1 6 0 0,2-1 112 0,-6 2 32 16,2 1 0-16,-1 5 0 15,-6-2-160-15,0 2-32 0,-2 3 0 0,-1-3 0 0,1-1-192 0,1 0 0 16,1-4 0-16,0 3 0 0,0-3-240 0,-1-4-32 16,1 1-16-16,-5 2 0 0,1-4-80 0,-1 1-16 15,2-2 0-15,3-3 0 0,4 6 384 0,-1 1 0 16,4 0-144-16,-3 0 144 15,3-2 0-15,0 3 256 0,-1 1-64 0,4 5 0 0,-1-2 384 16,0 2 64-16,3 0 0 0,1 4 16 0,-3-1 16 0,3 0 0 0,-1 1 0 0,0-4 0 16,2 3-96-16,4-1 0 0,3-6-16 0,2-1 0 15,7 0 0-15,1-6 0 0,8-6 0 0,1-1 0 16,7-1-304-16,0-4-64 0,7 1-16 0,1-6 0 16,-20 14-352-16,0 0-64 0,66-44-16 0,-66 44 0 15,0 0 96-15,78-40 16 0,-78 40 0 0,0 0 0 16,91-43 144-16,-91 43 0 0,0 0 0 0,111-44 0 15,-111 44 0-15,89-24 0 0,-89 24 0 0,96-25 0 16,-96 25 0-16,108-22 0 0,-108 22 0 0,101-13 0 16,-101 13 0-16,91-14 0 0,-91 14 0 0,92-8 0 0,-92 8 0 0,98-14 0 15,-98 14 0-15,101-18 0 0,-101 18 0 0,120-17 0 16,-120 17 0-16,115-19 0 0,-115 19 0 0,103-21 0 16,-103 21 0-16,92-21 0 15,-92 21 0-15,0 0 0 0,122-24 0 0,-122 24 0 0,0 0 0 0,106-21 144 16,-106 21-16-16,0 0-128 15,98-21 256-15,-98 21-64 0,0 0-16 0,0 0 0 0,96-28-176 0,-82 23 0 16,-2-2 0-16,-5 2 128 0,-4 1-128 0,-3 2 0 16,-1-1 0-16,-6 3 0 0,-4-4-352 0,-1 4 0 15,-5-1 0-15,-4-3 0 16,2 1-272-16,-4-3-48 0,-1 3-16 0,-4-2 0 0,2 1 368 0,-2-3 64 0,-5 0 0 16,1 2 16-16,4 0 240 0,-5-2 128 0,0 5 0 0,-5-1-128 15,1-1 448-15,2-1-32 0,-1 1 0 0,1-1 0 16,2 2 0-16,-2-6 0 0,2 4 0 0,-7 0 0 15,1-1-208-15,-1-1-32 0,2 6-16 0,1-6 0 16,-3 5-160-16,5-5 0 0,1 7 0 0,2-5 0 16,1 1 0-16,-1 3 0 15,-1-6 0-15,5 1 0 0,-1 3 0 0,3-6 0 0,3 4 0 0,0-4 0 16,4 1 0-16,2-3 0 16,1 4 0-16,6-2 128 0,-4 8-128 0,3-3-272 0,1 4 64 0,1 0 16 15,4 5-928-15,-4-1-176 0,6 5-48 16,-3-4 0-16,1 2-64 0,4 1-32 0,1-2 0 15,1-1 0 1,4 0 288-16,1-1 64 0,2 1 16 0,1-5-6800 0</inkml:trace>
  <inkml:trace contextRef="#ctx0" brushRef="#br0" timeOffset="138279.74">12084 14275 14911 0,'-10'9'320'0,"7"-5"80"0,-3 1 16 0,3-2 0 0,6-3-416 0,-1 0 0 16,2 0 0-16,4 0 0 0,1 2 1280 0,8-2 160 15,-17 0 32-15,0 0 16 0,0 0-976 0,0 0-208 0,96 18-48 0,-77-10 0 16,1 1 176-16,-1 0 16 16,3 3 16-16,-4 0 0 0,4-2 368 0,-1 4 80 15,2 2 16-15,0-2 0 0,-2 0 80 0,3 0 16 0,2 3 0 0,0-5 0 16,-26-12-320-16,61 27-64 0,-61-27-16 0,0 0 0 15,93 27-16-15,-93-27 0 0,0 0 0 0,88 25 0 16,-88-25-352-16,0 0-80 0,0 0-16 0,79 31 0 16,-65-20-160-16,-5 1 0 0,-4 2 0 0,-2 3 0 15,-3 1 400-15,-3 3 0 0,-6 1 0 0,4 4 0 16,-7 2 224-16,-1-2 32 0,-1 6 16 0,1-3 0 0,-5 3-160 0,1-1-48 16,-2 0 0-16,1-1 0 0,-5 1-192 0,3 1-32 15,-1-3-16-15,1-1 0 0,-2 2-224 0,1-4 144 16,0-4-144-16,2 1 128 0,1-5-128 0,1-5 0 15,3 0 0-15,-3-5-12288 16,4-8-2464 0</inkml:trace>
  <inkml:trace contextRef="#ctx0" brushRef="#br0" timeOffset="141247.37">21172 14201 3679 0,'-19'7'320'0,"7"-6"-320"0,-1 3 0 0,8-1 0 0,0-3 592 0,3-3 48 16,1 3 16-16,-5 0 0 0,-2-4-208 0,-1-1-64 0,-5-4 0 16,3 1 0-1,1-1-832-15,-2 0-160 0,1 0-32 0,-1 4-16 0,-2 0 352 0,0 2 80 0,2-1 16 0,-5 4 0 16,3 4 528-16,-4-1 96 0,-3-1 32 0,4 5 0 15,0 0 16-15,-3 1 16 0,3 1 0 0,3 3 0 16,-3 1 48-16,3 0 16 0,1 1 0 0,1 0 0 16,2-1-112-16,-2 4-32 0,1-3 0 0,2 3 0 15,2 4 80-15,2-2 16 0,-2 2 0 0,2-2 0 16,3 2 144-16,1 0 16 0,1 2 16 0,1-4 0 16,1 2 0-16,2-2 0 0,1 2 0 0,0 0 0 15,2-4-384-15,-5 2-80 0,5 4-16 0,-4 1 0 16,2-4 32-16,-5 2 0 15,0-1 0-15,0 2 0 0,0-1 272 0,-3-1 48 16,-2 2 16-16,1 0 0 0,-1 1 128 0,0-5 16 16,1 2 16-16,4-2 0 0,0 2 32 0,-3-3 0 15,3-5 0-15,3 1 0 0,1-1-240 0,1 1-32 16,-2-1-16-16,3 3 0 0,2-2-208 0,1 0-64 16,-4 3 0-16,4-3 0 0,0 4-64 0,-1-3-128 15,3-1 176-15,-2 0-176 0,3 0 256 0,-3-5-48 16,-1 3-16-16,1 0 0 0,1-1 64 0,-1-2 16 15,0-1 0-15,0 4 0 0,-2-3 112 0,1 0 32 16,-3 0 0-16,4-4 0 0,0 7 64 0,-4-5 16 16,2 2 0-16,0-1 0 0,2-1-48 0,-1-5 0 15,5 5 0-15,1-5 0 0,0-2-160 0,1-2-32 0,-15 2-16 0,0 0 0 16,0 0-240-16,0 0 0 0,98-24 0 0,-98 24 0 16,0 0 0-16,0 0 0 0,0 0 0 0,87-32 0 15,-70 27 128-15,-1 0-128 0,1-2 0 0,-1 2 0 16,2 1 192-16,-3-5-48 0,1 4-16 0,-2 0 0 15,0 0 16-15,-2-2 0 0,-2 2 0 0,3 1 0 16,-1-1 48-16,-3-4 16 0,1 4 0 0,2-2 0 16,-1-2-48-16,1 1-16 0,0-3 0 0,2 2 0 15,-2-3-16-15,2-2-128 0,4 2 192 0,-4-5-64 16,-1 3-128-16,3-4 128 0,0 4-128 0,0-3 128 16,-1-2-128-16,-15 19 0 0,0 0 0 0,47-52 128 0,-35 34-128 15,2 1 0-15,-5-4 0 0,2 3 128 0,-1-1-128 16,-3-2 0-16,5 2 0 0,-8-2 0 0,1-1 128 0,0 1 0 15,0-2 0-15,-1 4 0 0,-1-5 32 0,3 1 0 16,-3-3 0-16,-1 0 0 0,1-2-160 0,1 2 0 16,-2 5 144-16,-2 2-144 0,0 1 0 0,0 1 0 15,-2 5 0-15,-2 3 0 0,-1-2 0 0,0 3 0 16,1-1 0-16,-4 0 0 0,2 6 0 0,-1-6 0 16,2 4 0-16,0 1 0 0,-4-1 0 0,1 2 0 15,1-3 0-15,-2 3 128 0,0-2-128 0,-1 3 0 16,-4-1 0-16,2-1 0 0,-2 4 0 0,0-2 0 15,1-1 0-15,0 3 0 0,-3 0 0 0,2-4 0 16,0 3 0-16,0-3 128 0,2 1-128 0,-2-6 0 0,2 4 0 16,0-1 128-16,1 0-128 0,-1 0 0 0,1-2 0 0,3 2 0 15,-5 3 0-15,1-2 0 0,2 5 0 0,-2-4 0 16,1 4 0-16,-3 4 0 0,2-4 0 0,-2 5 0 16,2 0 0-16,-6 2 0 0,5 2 0 0,-5-4 0 15,1 7 0-15,-4-3 0 0,2 1 0 0,-4-1 0 16,2 5 0-16,0-2 0 0,2 0 0 0,-2-1 0 15,4-2 0-15,-1-3 0 0,3 0 0 0,2-1 0 16,1-2 0-16,2-1 0 0,-4 2 0 0,3-1 0 16,1-1 0-16,1 1 0 0,-5 3 0 0,5-3 0 15,1 1 0-15,-4 1 0 0,1 0 0 0,1 2 0 16,1-2 0-16,-2 4-128 0,6 0 128 0,-3-4-192 16,1 4-416-16,0-4-96 15,0 3 0-15,1 1-16 0,-1-2-1328 0,2-2-256 0,0 1-48 0,-4-3-12368 16</inkml:trace>
  <inkml:trace contextRef="#ctx0" brushRef="#br0" timeOffset="143074.87">20926 10376 15663 0,'-1'1'1392'0,"1"3"-1120"0,1-4-272 0,1 3 0 15,3-1 768-15,-5 2 112 0,6 1 16 0,-1 4 0 16,3 8-384-16,-1 4-64 0,-1 3 0 0,-3 6-16 15,-3 1-432-15,0 1 0 0,-3 2 0 0,-6 1 0 0,4 5 0 0,-4-1 0 16,0 1 0-16,-3 0 0 16,2 0 0-16,-3-5 0 0,5 5 0 0,-1-5 0 0,4 1 512 0,-2 2 208 15,5-1 48-15,-1-2 16 0,1 5 48 0,2-2 16 16,2-1 0-16,-2 3 0 0,3-5-576 0,-3 5-112 16,0-5-32-16,0-1 0 0,-3 1-128 0,1 2 0 15,-2 1 0-15,1-1 0 0,1-2 0 0,-1-1 0 16,-3 5 0-16,3-6 0 0,-6 5 352 0,4-3-16 15,-4 2 0-15,1 1 0 0,1 2 272 0,0 0 48 16,-2 0 16-16,2-2 0 0,2 2-32 0,-1 0-16 16,3-3 0-16,-2 1 0 0,1-1-336 0,-1 1-64 15,2-1-16-15,-1 1 0 0,2-1-208 0,-3-2 0 0,2 5 128 0,-4 0-128 16,1-2 0-16,-2 2 0 0,-1 0 0 0,-1-5 0 16,-3 0 240-16,-1 1 0 0,2-1 0 0,-2 0 0 15,0 0 240-15,-1-4 48 0,1 1 16 0,0-1 0 16,-2 2-96-16,2-2-32 15,0 1 0-15,2 4 0 0,2-1-192 0,1 5-32 0,-3-5-16 0,3 5 0 16,4-2-176-16,-1-1 0 0,0 1 0 0,4-1 128 16,-2-2-128-16,-1 3 0 0,2-1 0 0,-1 6 0 15,4-6 0-15,-2-2 0 0,-1-1 0 0,1-2 0 0,-1 3-144 0,-1-1 144 16,1 1 0-16,-3-3 0 16,3 2-192-16,-2-2 64 0,1-1 128 0,2 0-208 0,-1 3 208 0,1-1 0 15,2-4 0-15,0 3 0 0,0-1 0 0,0-1 0 16,5-3 0-16,-1 5 0 0,3 3 0 0,0-6 0 15,2 3 0-15,-1-1 0 0,3-1 0 0,1-3 0 16,0 5 0-16,-3-3 0 0,1 3 0 0,3-3-144 16,-5-1 144-16,3-2 0 0,1 0 0 0,-3 1 0 15,-1 0 0-15,3 3 0 0,1-4 0 0,-3 2 0 16,-1-2 0-16,1-3 0 0,2 1 0 0,-3-1 0 0,1 0 0 0,-2-1 0 16,-2-1 0-16,0-2 0 0,2 6 0 0,-1-6 0 31,2 3 128-31,-2-1-128 0,1 2 128 0,0-2-128 0,0-2 128 0,1-2-128 0,-3 4 160 0,1-2-160 15,1 2 0-15,1-3 0 16,-2-1 0-16,-3 2 0 0,2-1 0 0,1-1 0 16,-3 4 0-16,2-3 0 0,-1-1-128 0,1 0 128 0,-2-3-192 0,3 0 192 15,1 4-128-15,0-4 128 0,1-2 0 0,-1 2 0 16,4-6 0-16,-3 6 0 16,5-1 0-16,-5-5 0 0,5 6 0 0,1-2 0 0,-1-1 0 0,5 1 0 0,-4-3 0 15,7 5-128-15,-4-2 128 0,-17-12 0 0,0 0-304 0,72 36 0 16,-72-36 0-16,0 0 0 15,92 30-208-15,-92-30-32 0,0 0-16 16,103 17 0-16,-103-17 144 0,0 0 32 0,104 2 0 0,-104-2 0 0,0 0 160 0,93-14 32 16,-93 14 16-16,0 0 0 0,85-22 176 0,-85 22-208 15,0 0 80-15,91-44 128 0,-91 44-224 0,50-40 80 16,-25 14 16-16,-3-2 0 0,1-7-64 0,-6-3-16 16,4-4 0-16,-5-5 0 31,1 4-176-31,-3-6-48 0,-1 5 0 0,-1-6 0 0,-4-3 0 0,1-1 0 0,0-5 0 0,1-3 0 0,2 1 304 15,-1-2 128-15,5-3-128 0,-2-1 128 0,-2 7 0 0,2-7 0 0,0 5 0 0,0 4 0 16,-2 2 0-16,2-1 0 0,-2-1 0 0,0-1 0 16,-1-2-304-16,1 0-16 0,-4 4-16 0,1-4 0 15,0 2 80 1,-4-2 0-16,4 7 16 0,0-4 0 16,-1-3-400-16,1 0-96 0,0-1-16 0,-1-3 0 31,1 6 240-31,-4-2 32 0,4 4 16 0,-5-1 0 0,1 6 464 0,-2 3-144 0,3 0 144 0,-6 0 0 15,1 1 0-15,1-1 0 0,-2-3 0 0,-2 5 0 16,1-2 128-16,-6 4 48 0,1-2 16 0,1-2 0 16,-2 7-192-16,0-2 0 0,0 4 0 0,-2-1 128 0,1 4-128 0,-1-1 0 15,-1 1 0-15,1 6 0 0,-3-4 0 0,1 0 0 16,-1 0 0-16,2 0 0 0,1 2 0 0,-2-5 0 16,3 3 0-16,-3-5 128 0,6 0 112 0,-4 0 16 15,2 2 0-15,2 1 0 0,2-1-48 0,-3 1 0 16,3 2 0-16,-2 1 0 0,1-1-208 0,-1 2 0 15,1 0 0-15,-1 1 0 0,3 1-256 0,-1-1 16 16,3-2 0-16,0 2 0 0,0-3-64 0,2 1-16 16,5-1 0-16,-6-2 0 0,6 2 320 0,-5 1-128 15,2 6 128-15,-1-2 0 0,-3 4-304 0,0-2 48 16,0 2 16-16,-3 0 0 0,-1 0 48 0,-1 3 0 0,1 0 0 0,-1-1 0 16,0 5 448-16,-4-4 112 0,4-1 16 0,-4 5 0 15,-5-2 320-15,2 2 64 0,-5-2 0 0,-4 3 16 16,-2-1-32-16,1 2-16 0,-5-4 0 0,1 3 0 15,0 4-32-15,-2 1 0 0,-1 4 0 0,-3 2 0 16,1 7 768-16,-7 0 160 0,1 9 32 0,-1-1 0 31,-2 4-1984-31,-6 6-384 0,-3 1-64 0,-3 2-32 0,-5 2 368 0,-4-6 80 0,7 0 16 0,5 1 0 16,5-6-1296-16,9-1-256 16</inkml:trace>
  <inkml:trace contextRef="#ctx0" brushRef="#br0" timeOffset="145654.56">21017 14183 5519 0,'-17'-5'496'0,"1"1"-496"0,7 3 0 0,4-3 0 16,0 4 976-16,-4-3 112 0,-14-3 0 0,-12 1 16 15,-8-3 0-15,-8 2 0 0,-1-1 0 0,3 6 0 16,6-3-544-16,-6 4-112 0,2-3-32 0,2-3 0 16,1 3-416-16,0-2 0 0,4-4 0 0,0 0 0 15,4 1 0-15,-3-1 0 0,1-5-224 0,1 2 80 16,-3-2-128-16,2 2-32 0,1-2 0 0,-3 0 0 15,0 0 304-15,-3-2 0 0,-1 2-128 0,-5 0 128 0,1 0 0 16,-1 2 176-16,0 3-32 0,2 1 0 0,3 3 208 0,-1-2 32 16,1 1 16-16,-1 5 0 0,2-3-128 0,-4 4-16 15,5 0-16-15,-9 0 0 0,1 5 128 0,-3-5 16 16,-1 4 16-16,2-4 0 0,0 0-80 0,3 0 0 16,0 0-16-16,2 0 0 0,5-4-304 0,-5 3 0 15,4-3 0-15,1 1 0 16,-2 3 0-16,-3 0-144 0,2 0 144 0,-9 3-128 0,-4 2 128 0,1-1 0 15,1 5 0-15,2-4 0 0,2 3 0 0,3 1 256 16,0-4-64-16,1 4-16 0,4-5 16 0,-3 1 16 16,2 2 0-16,-4-2 0 0,0 0-208 0,-3-1 0 15,-6 1 0-15,4-5 0 0,2 3 0 0,3-3 0 0,0 0 0 0,6-3 0 16,-4 3-224-16,1-4 64 0,1 4 16 0,2 0 0 16,-5 7-16-16,-2-1 0 0,-2-1 0 0,-1 4 0 15,-4-1 160-15,-1 1-208 0,1 0 80 0,3-1 128 16,10 1 128-16,-6 3 128 0,4-1 48 0,1-3 0 15,2 5 80-15,-1-5 32 0,4-2 0 0,-7 2 0 16,2-2-416-16,-2 0 0 0,-1 0 0 0,1-1 0 16,-1 2-224-16,-1-2-80 0,5 0-16 0,-1-1 0 15,5 1 64-15,2-5 16 0,-3 4 0 0,1-4 0 16,-3 0 0-16,3 0 0 0,0 0 0 0,-4 0 0 16,1 0 64-16,-1 0 16 0,-1 3 0 0,1-3 0 0,4 0 160 15,0 2 256-15,5-2-64 0,0 3-16 16,-1 1 80-16,3 1 32 0,-2 0 0 0,2 0 0 0,-2 8-288 0,0-5 0 15,0 5 128-15,4-3-128 0,-1-1 0 0,1 3 0 16,0-7 0-16,-3 4 0 0,1-4-192 0,-2-1 192 16,1-1-208-16,2-3 80 15,-1 0-112-15,2 2-16 0,3-2 0 0,-3 3 0 0,1 1 64 16,0-3 16-16,2 6 0 0,-3-1 0 0,0 2 176 0,-1 1 256 16,3 0-64-16,-3 1-16 0,6-1 272 0,-3 0 48 15,2-2 16-15,0-2 0 0,0 4-112 0,1-4-16 16,-2 3 0-16,-1-2 0 0,1 2-240 0,-2 1-144 15,-1 3 160-15,1-3-160 0,2 5 0 0,-1-2 0 0,3-1 0 0,-1-3 0 16,3 4 176-16,1-3-176 0,3 0 192 0,-3 0-192 16,-2-1 208-16,3 1-64 0,-1 0-16 0,1-1 0 31,-3 1-128-31,2-4 160 0,1 4-160 0,1-4 160 0,-2 4 0 0,1-5 0 0,-1-3 0 0,0 3 0 16,-3-1 16-16,0-1 0 0,0 1 0 0,-4 1 0 15,2-2 0-15,-3 1 0 0,1 2 0 0,2-1 0 16,-1-1 32-16,1-1 16 0,-2 5 0 0,2-2 0 15,2 4-224-15,2 0 176 0,0 1-176 0,-3 6 160 16,3-6-160-16,0 8 0 0,-3-3 0 0,3 1 0 16,5 1 128-16,-4 1-128 0,1-1 192 0,4 1-64 0,1-4 64 15,-1-2 0-15,4 0 0 0,2-2 0 0,-2-1-192 0,6 0 0 16,-6 0 144-16,3-1-144 0,2 1 0 0,1 3-256 16,-1-1 32-16,4-3 16 0,0 5 48 0,5-3 16 15,-4 2 0-15,4 0 0 0,4 2 144 0,-1 0 256 16,4 0-64-16,2 4-16 0,1-1 144 0,4-1 16 15,0-1 16-15,3 1 0 0,3-2-160 0,4 0-48 16,4 0 0-16,2-2 0 0,-30-12-144 0,0 0 0 16,101 23 0-16,-101-23 0 0,0 0-176 0,108 3 176 15,-108-3-128-15,0 0 128 0,122-3 0 0,-122 3 0 16,0 0 0-16,136 0 0 0,-136 0 256 0,88 3 64 16,-88-3 32-16,0 0 0 0,126 18 224 0,-126-18 64 0,82 14 0 0,-82-14 0 31,0 0-128-31,125 8-32 0,-125-8 0 0,100 0 0 0,-100 0-176 0,115-5-48 0,-115 5 0 0,116-12 0 15,-116 12-256-15,108-11 128 0,-108 11-128 0,98-7 0 16,-98 7 0-16,89-5 0 0,-89 5 0 0,92-3 0 16,-92 3 160-16,101-9-32 0,-101 9 0 0,110-9 0 15,-110 9 208-15,110-10 48 0,-110 10 0 0,97-9 0 16,-97 9-128-16,93 0 0 0,-93 0-16 0,89-3 0 16,-89 3-112-16,0 0-128 0,134-9 176 0,-134 9-176 15,99-5 192-15,-99 5-192 0,106-9 192 0,-106 9-192 16,102-5 160-16,-102 5-160 0,0 0 128 0,132-7-128 0,-132 7 0 15,85 3 0-15,-85-3 0 0,0 0 0 0,124 9 0 0,-124-9 0 16,87 9 128-16,-87-9-128 0,93 8 144 0,-93-8 0 16,92 9 0-16,-92-9 0 0,84 14 128 0,-84-14 32 31,76 21 0-31,-76-21 0 0,73 19-112 0,-73-19-32 0,72 21 0 0,-72-21 0 0,75 23-160 0,-75-23 160 16,76 26-160-16,-76-26 160 0,84 31-160 0,-84-31 0 15,91 30 0-15,-48-13 128 0,-43-17-128 0,89 25 0 16,-89-25 0-16,84 20 0 0,-84-20 0 0,85 9 0 15,-85-9 0-15,91 9 0 0,-91-9 0 0,90 5 0 16,-90-5 0-16,100 7 0 16,-100-7 0-16,106 7 0 0,-106-7 0 0,101 9 0 0,-101-9 0 0,86 15 0 15,-86-15 0-15,83 18 0 0,-83-18 0 0,87 19 0 0,-87-19 0 32,89 17 0-32,-89-17 0 0,94 18 0 0,-94-18 0 0,108 12 0 0,-108-12 0 0,107 2 0 0,-107-2 0 0,106-2 0 15,-106 2 0-15,103-12 0 0,-103 12 0 0,104-12 0 16,-104 12 0-16,101-11 0 0,-101 11 0 0,110-9 0 31,-110 9 0-31,115-5 0 0,-115 5 0 0,106-8 0 16,-106 8 0-16,93-7 0 0,-93 7 0 0,89-9 0 15,-89 9 0-15,87 0 0 0,-87 0 0 0,89 3 0 16,-89-3 0-16,94 6 0 0,-94-6 0 0,101 8 0 16,-101-8 0-16,96 4 0 0,-96-4 0 0,89-4 0 0,-89 4 0 15,0 0 0-15,120-10 0 0,-120 10 0 0,0 0 0 0,130-18 0 16,-130 18 0-16,88-12 0 0,-88 12 0 0,94-12 0 15,-94 12 0-15,89-7 0 0,-89 7 0 0,0 0 0 16,113-16 0-16,-113 16 0 0,0 0 0 0,90-17 0 16,-90 17 0-16,0 0 0 0,0 0 0 0,109-31 0 15,-109 31 0-15,0 0 0 0,0 0 0 0,102-37 0 16,-102 37 0-16,0 0 0 0,0 0 0 0,0 0 0 16,96-30 0-16,-78 25 0 0,-4 2 0 0,-1-3 0 15,1 3 0-15,2 3 0 0,-2-2 0 0,-4-1 0 16,6 3 0-16,-7 0 0 0,3 0 0 0,-1 0 0 0,1 3 0 0,-2-1 0 15,-1 1 0-15,3-3 0 0,-3 4 0 0,1-2 0 16,6-2 0-16,-6 0 0 0,4 0 0 0,2 0 0 16,-4-2 0-16,7-2 0 0,-1 1 0 0,-1-6 0 15,-3 4 0-15,4-4 0 0,-1 1 0 0,0 2 0 16,-3-1-192-16,4 2 192 0,-1 2-160 0,1-2 160 16,-1 5 0-16,1-6 0 0,-1 6-128 0,-17 0 128 15,0 0 0-15,0 0 0 0,94-5 0 0,-94 5 0 16,0 0 0-16,0 0 0 0,113-3 0 0,-113 3 0 15,0 0 0-15,86-4 0 0,-86 4-128 0,0 0 128 16,89-5 0-16,-89 5-192 0,0 0 192 0,0 0-192 16,109-12 192-16,-109 12 0 0,0 0 0 0,0 0 0 0,98-23 0 15,-98 23 0-15,0 0 0 0,0 0 0 0,91-31 0 0,-91 31 0 16,0 0 0-16,0 0 0 0,75-47 0 0,-75 47 0 16,0 0 0-16,62-60 0 0,-62 60 0 0,47-52 0 15,-47 52 0-15,47-57 0 0,-47 57-128 0,39-61-48 16,-27 33 0-16,-7-2 0 15,-3 2-416-15,-7 4-96 0,-4 1-16 0,-5 1 0 0,0 4 320 0,-7 1 64 16,2 0 16-16,-4 3 0 0,2 0 560 0,-5-2 96 16,4 2 32-16,1 0 0 0,3 0 256 0,-1-2 64 15,2-1 16-15,-1-2 0 0,4 1-400 0,-3-2-96 16,1-3-16-16,-1 4 0 0,1-2-208 0,-1 0 0 16,-1 7 0-16,-4 0 0 0,4 2 0 0,-8 3-160 0,0 7 160 15,-4 2-192-15,-1 2 192 0,-9 5 0 0,-6 4-144 0,-2-3 144 16,1 5-176-16,-2 0 48 0,0 0 0 0,-3-5 0 15,3-2-160-15,5-10-32 0,3-1 0 0,4-13 0 32,7-1-880-32,6-10-176 0,5-3-32 0,7-15-13616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01:11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14723 12313 2751 0,'0'-9'256'0,"3"-3"-256"0,2 3 0 0,1-2 0 16,1 3 0-16,-4-1 0 0,4-3 128 0,-7 12-128 0,35-51 0 0,-9 10 144 16,4 0-144-16,-4 1 160 0,-4 6-160 0,-22 34 0 15,35-49 0-15,-35 49 0 0,23-32 0 0,-18 24 0 16,2-4 128-16,-2 5-128 0,-3-2 848 0,2 0 96 16,-1 2 16-16,1-3 16 0,1-2-528 0,-3-1-128 15,5 3 0-15,-6-2-16 16,3 1-816-16,-1-1-176 0,3 0-16 0,-5-2-16 15,3 4-32-15,1-6 0 0,-5 16 0 0,16-26 0 0,-16 26 752 0,19-37 0 16,-7 16 0-16,-9 4 176 0,-3-1-176 0,0 17 0 16</inkml:trace>
  <inkml:trace contextRef="#ctx0" brushRef="#br0" timeOffset="1979.39">15035 11999 4607 0,'-16'10'192'0,"6"-1"64"0,1 3-256 0,4-6 0 0,-2-3 0 0,5 2 0 0,-2-1 768 0,-1 4 96 16,-7 1 32-16,1 5 0 0,1 0-208 0,0-5-48 15,4-1 0-15,-1-4 0 16,6 1-320-16,-6-5-64 0,5 0 0 0,-3-2-16 0,1-1-32 0,-1 3 0 16,1-4 0-16,-4-1 0 0,3 2 464 0,-2-2 96 15,1 1 0-15,-2 4 16 0,-1-2 272 0,4 2 48 16,-4 0 16-16,0 2 0 0,2-2-576 0,2 4-112 15,0-1-32-15,1-3 0 0,3 2 16 0,-3-2 0 16,4 0 0-16,0 0 0 0,2 0 64 0,-2 0 16 16,3 0 0-16,1 0 0 0,1 0-160 0,0 0-16 15,2 0-16-15,-1 0 0 0,-6 0 304 0,0 0 64 16,0 0 16-16,0 0 0 0,0 0-272 0,0 0-48 0,74 12-16 0,-74-12 0 16,0 0-352-16,0 0 0 0,0 0 0 0,63 40 128 15,-63-40-128-15,0 0 176 0,47 35-176 0,-47-35 192 16,0 0 128-16,58 31 16 0,-58-31 16 0,0 0 0 15,71 35 96-15,-71-35 0 16,0 0 16-16,82 26 0 0,-82-26-320 0,0 0-144 0,80 23 128 0,-80-23-128 16,0 0 0-16,84 21 0 0,-84-21 0 0,0 0 0 15,68 22 0-15,-68-22 0 0,0 0 0 0,66 28 0 16,-66-28 0-16,0 0 0 0,65 26 0 0,-65-26 0 16,0 0 0-16,66 26 0 0,-66-26 0 0,0 0 128 0,68 27-128 0,-68-27 192 15,0 0-192-15,75 26 192 16,-75-26-192-16,0 0 0 0,78 26 0 0,-78-26 0 0,0 0-144 0,70 19 144 15,-70-19-192-15,0 0 192 0,0 0-240 0,85 31 64 16,-85-31 16-16,0 0 0 0,0 0 160 0,75 44 0 16,-75-44 0-16,0 0 0 0,52 40 0 0,-52-40 176 15,0 0-48-15,53 52 0 0,-53-52 32 0,34 39 0 16,-34-39 0-16,41 40 0 0,-41-40-160 0,36 40 0 16,-36-40 0-16,40 45 0 0,-40-45 0 0,42 38 0 15,-42-38-176-15,45 44 176 0,-45-44-320 0,44 42 0 16,-44-42 16-16,37 38 0 0,-37-38 304 0,38 43 0 15,-38-43 0-15,35 46 0 0,-35-46 0 0,33 52 128 0,-16-24-128 16,-1 1 144-16,3 3-144 0,-1-1 128 0,-1-1-128 0,0 1 128 16,3 0-128-16,-3 1 0 0,4-3 0 0,-4 3 0 15,4-1 0-15,2-5 0 16,0 6 0-16,-23-32 0 0,48 47 0 0,-48-47 0 0,49 45 0 0,-49-45 0 16,54 40 0-16,-54-40 0 0,56 35 0 0,-56-35 0 15,61 35 0-15,-61-35 0 0,63 31 0 0,-63-31 0 16,57 31 0-16,-57-31 0 0,0 0 0 0,80 44 0 15,-80-44 0-15,56 31 0 0,-56-31 0 0,0 0 0 16,84 47 0-16,-84-47 0 0,0 0 0 0,92 40 128 16,-92-40-128-16,71 21 0 0,-71-21 0 0,81 14 128 15,-81-14-128-15,92 9 0 16,-92-9 0-16,92 2 0 0,-92-2 0 0,79 0 0 0,-79 0 0 0,0 0 0 0,106 3 0 0,-106-3 0 16,0 0 0-16,98 9 0 0,-98-9 0 0,0 0 0 15,94 22 128-15,-94-22-128 0,0 0 240 16,99 21-48-16,-99-21 0 0,72 20 0 0,-72-20-192 0,71 20 176 15,-71-20-176-15,70 18 160 16,-70-18-160-16,0 0 0 0,94 26 0 0,-94-26 0 0,0 0 0 0,85 26 0 16,-85-26 0-16,0 0 0 0,86 37 0 0,-86-37 0 15,0 0 0-15,87 40 0 0,-87-40 224 0,62 29-32 16,-62-29-16-16,70 35 0 0,-70-35 144 0,75 32 48 16,-75-32 0-16,73 36 0 0,-73-36-176 0,70 35-16 0,-70-35-16 15,66 35 0-15,-66-35-160 0,66 26 128 16,-66-26-128-16,70 19 128 0,-70-19-128 0,0 0 0 0,103 17 0 0,-103-17 128 15,0 0-128-15,101 13 0 0,-101-13 0 0,73 5 0 16,-73-5 0-16,73 0 0 0,-73 0 0 0,82 0 0 16,-82 0 0-16,79 3 0 0,-79-3 0 0,0 0 0 15,97 9-288-15,-97-9-32 0,0 0-16 0,75 28 0 16,-75-28 336-16,0 0 0 0,72 42-144 0,-72-42 144 16,0 0 256-16,75 45 96 0,-75-45 32 0,57 38 0 15,-57-38-192-15,61 37-16 0,-61-37-16 0,68 35 0 16,-68-35-160-16,70 31 0 0,-70-31 0 0,64 26 128 15,-64-26-128-15,0 0 0 0,91 32 0 0,-91-32 0 0,0 0 0 0,96 29 0 16,-96-29 0-16,0 0 0 0,94 32 0 0,-94-32 0 16,0 0 0-16,96 34 0 15,-96-34 0-15,66 28 0 0,-66-28 0 0,71 32 0 16,-71-32 0-16,79 33 0 0,-79-33 192 0,80 33-64 0,-80-33 64 0,82 29 0 16,-82-29 0-16,80 27 0 0,-80-27-192 0,84 17 0 15,-84-17 0-15,83 5 128 0,-83-5-128 0,89 0 0 16,-89 0 0-16,92 0 0 0,-92 0-208 0,89 4 16 15,-89-4 16 1,86 10 0-16,-86-10 16 0,73 12 0 0,-73-12 0 0,68 23 0 0,-68-23 160 0,64 26 0 16,-64-26 0-16,70 35 128 0,-70-35 0 0,71 36 16 0,-71-36 0 15,79 35 0 1,-79-35-144-16,80 30 0 0,-80-30 0 0,85 28 128 0,-85-28-128 0,88 31 0 0,-88-31 0 0,78 25 0 16,-78-25 0-16,71 19 0 0,-71-19 0 0,67 22 0 15,-67-22-128-15,69 21 128 0,-69-21-160 0,68 28 160 16,-68-28 0-16,73 35-144 0,-73-35 144 0,82 43 0 31,-82-43 0-31,86 49 0 0,-86-49 0 0,85 47 0 16,-85-47 0-16,79 51-160 0,-79-51 160 0,80 66 0 15,-37-31 0-15,-3-4 0 0,-40-31 0 0,79 61 0 16,-79-61-176-16,82 61 176 0,-39-30-160 0,-43-31 160 16,87 58-304-16,-87-58 48 0,88 49 0 0,-88-49 0 0,85 35 48 15,-85-35 16-15,75 34 0 0,-75-34 0 0,66 35 192 16,-66-35 0-16,70 37 0 0,-70-37 0 0,62 40 0 0,-62-40 0 15,61 49-128-15,-61-49 128 0,58 50 0 0,-58-50 0 16,54 49 0-16,-54-49 0 0,64 50 128 0,-64-50-128 16,65 49 0-16,-65-49 0 0,66 42 0 0,-66-42 0 15,65 37 0-15,-65-37 0 16,52 31-384-16,-52-31-96 0,0 0-16 0,71 40 0 0,-71-40 112 0,0 0 0 16,61 35 16-16,-61-35 0 0,0 0 368 0,54 40 0 15,-54-40 0-15,0 0 0 0,56 42 336 0,-56-42 48 16,0 0 0-16,59 36 0 0,-59-36-192 0,0 0-16 15,67 35-16-15,-67-35 0 0,0 0-160 0,64 31 0 16,-64-31 0-16,0 0-176 0,63 32-144 0,-63-32-48 0,0 0 0 0,63 40 0 16,-63-40 144-16,41 38 32 0,-41-38 0 0,49 54 0 15,-49-54 192-15,45 49 0 0,-45-49 0 0,39 43 0 16,-39-43 0-16,42 47 0 0,-42-47 0 0,47 51 0 16,-47-51 128-16,43 38-128 0,-43-38 0 0,0 0 0 15,66 32 896-15,-66-32 112 0,0 0 16 0,68 31 16 16,-68-31-864-16,53 31-176 0,-53-31 0 0,52 44 0 31,-52-44-896-31,49 43-112 0,-49-43-16 0,40 37 0 0,-40-37 832 0,36 33 192 0,-36-33 0 0,34 28 0 16,-34-28 0-16,0 0 160 0,40 38-160 0,-40-38 192 15,0 0 144-15,31 33 48 0,-31-33 0 0,0 0 0 0,30 42-32 16,-30-42 0-16,0 0 0 0,27 42 0 0,-27-42 32 16,20 30 16-16,-20-30 0 0,0 0 0 0,24 40-208 0,-24-40-32 15,0 0-16-15,0 0 0 0,26 34-144 0,-26-34 0 16,0 0-192-16,0 0 192 15,23 32-752-15,-23-32-16 0,9 22-16 16,-9-22 0-16,12 30-1008 0,-12-30-192 0,19 37-32 0,-19-37-10656 16</inkml:trace>
  <inkml:trace contextRef="#ctx0" brushRef="#br0" timeOffset="45002.43">16875 12171 15663 0,'-14'14'1392'0,"5"-5"-1120"0,4-2-272 0,5-5 0 15,2-2 576-15,-2 3 64 0,-4 8 16 0,-3 1 0 16,4 5-400-16,-4-3-96 0,5-2-16 0,2-3 0 15,0-4-1104 1,4-1-208-16,1-2-48 0,0-4-16 16,4-2 80-16,-1 1 32 0,1-2 0 0,0-4 0 0,0 4 752 0,-4 0 160 0,3-2 16 0,1 1 16 0,-4 1 416 0,2 2 80 15,-5 3 0-15,0 0 16 0,0 0 592 0,-2 5 112 16,0-2 32-16,-4 6 0 0,2-4 16 0,-1 7 0 16,1-3 0-16,0 2 0 0,1 1-192 0,1 0-16 15,-4-2-16-15,2 3 0 0,2 1-224 0,0 0-64 16,2-2 0-16,2 0 0 0,-1-3-160 0,2-1-32 15,4-2-16-15,0-1 0 0,0 0-368 0,-1-2 128 16,6 3-128-16,-5-3 0 0,1 1 0 0,3-3 0 16,-5 3 0-16,1-4 0 0,1 5 0 0,-1-1 0 15,2-1 0-15,-3-1 0 0,3 5 0 0,-6-2 256 0,2 4-64 16,-2-1-16-16,0 6 320 0,-1-5 64 16,-1 5 16-16,3-2 0 0,-5 2-256 0,3 0-64 0,-1-2 0 0,6 2 0 15,0-2-112-15,5-3-16 0,5 0-128 0,2-4 192 16,-21-5-192-16,0 0 0 0,0 0 0 0,113 12 0 15,-113-12 0-15,0 0 0 0,0 0 0 0,101-3 0 16,-78 3 0-16,-4 0 0 0,-2 0 0 0,-1 3 0 16,0-1 0-16,-4 1 0 0,-2 3 0 0,-1 1 0 15,0-2 512-15,-2 0 144 0,1 4 48 0,-2-2 0 16,2-2 64-16,-2 4 32 0,1-4 0 0,0 4 0 16,0-4-336-16,1 2-64 0,-2-2-16 0,2 4 0 15,-1-1-224-15,4 1-160 0,-3 0 192 0,1-4-192 0,2 4 0 0,1 0 0 16,2 3 0-16,1-2 0 0,-1-1 0 0,0 0 0 15,2 3 0-15,0-4 0 0,1 3 0 0,0 1 0 16,-1-3 0-16,0 3 0 0,-1 2 0 0,-1 0 0 16,4 0 0-16,-6-2 0 0,2 5 0 0,0-3 128 15,0 0-128-15,0 2 0 0,2-6 368 0,1 6-48 16,-3-5 0-16,3 1 0 0,1-2-192 0,-1 2-128 16,1 1 160-16,-4-3-160 0,3 6 0 0,-5-2 0 15,4 0 0-15,-4 0 0 16,2 3 0-16,-2 0 0 0,2 1 0 0,-2-4 0 0,-1 3 0 0,1-3 0 15,2 3 0-15,0-1 0 0,2-2 0 0,1 0 0 0,-3-2 0 16,3-1 0-16,2 1 0 0,2 0 0 16,-3-2 0-16,-18-10 0 0,0 0 0 0,0 0 0 0,80 53 0 0,-59-41 0 15,-4 2 0-15,1 0 0 0,-1 3 0 0,1-3 0 16,-3 2 0-16,1-2 0 0,-2 3 0 0,0-3 0 16,0-2 0-16,1 2 0 0,-1 0 0 0,0-2 0 15,2 2 0-15,-2-2 0 0,0 2 0 0,0-5 0 16,0 3 0-16,-2-5 0 0,2 2 0 0,-2 0 0 15,2-1 0-15,0-1 0 0,2 2 0 0,-2-4 0 16,0 4 0-16,1-4 0 16,3 4 0-16,-3-4 0 0,1-1 128 0,-2 1-128 0,0 4 0 0,0-2 0 0,2-2 0 0,-6 0 0 15,6 4 0-15,-6-2 0 0,4 1 0 0,2-2 0 16,-2-1 0-16,-14-5 0 0,0 0 0 0,0 0 0 16,0 0 0-16,109 14 0 0,-109-14 0 0,0 0 0 15,93 0 0-15,-93 0 0 0,0 0 0 0,89-5 0 16,-67 1 0-16,-22 4 0 0,0 0 0 0,0 0 0 15,96 7 0-15,-78-5 0 0,1 6 0 0,-2-4 0 16,1 5 0-16,-4-1 0 16,0 1 0-16,1 0 0 0,-3 1 0 0,2 2 0 0,0 2 0 0,0-1 0 15,0 1 0-15,2-2 0 0,-2-2 0 0,0 2 0 16,3-3 0-16,1 0 0 0,-18-9 0 0,0 0 0 16,0 0 0-16,95 45 0 0,-95-45 0 0,0 0 0 15,89 26 0-15,-89-26 0 0,0 0 0 0,0 0 0 0,103 35 0 0,-103-35 0 16,0 0 0-16,0 0 0 0,0 0 0 0,96 44 0 15,-82-39 0-15,3 2 0 0,1 0 0 0,-1-4 0 16,1 2 0-16,-1-1 0 0,-17-4 0 0,0 0 0 16,0 0 0-16,0 0 0 0,92 17 0 0,-78-11 0 15,0-3 0-15,0 6 0 0,2-4 0 0,-6 4 0 16,3-1 0-16,-3 1 0 0,0 5 0 0,1-2 0 16,1 2 0-16,-3 0 0 0,1 4 0 0,2-1 0 15,2 0 0-15,0-1 0 16,2 0 0-16,1-4 0 0,-1 2 0 0,2-2 0 0,3 0 0 0,-4-1 0 0,2 1 0 15,0-3 0-15,0 1 128 0,-1-1-128 0,-1-1 208 0,1 1 0 16,-1 3 0-16,-3-3 0 0,-2 1-48 0,2-1-16 16,-2 0 0-16,2 0 0 0,-3-1-144 0,1 1 0 15,2-4 0-15,2 4 0 0,-1-6 0 0,1 1 0 16,3-2 0-16,-1-2 0 16,-18 0 0-16,0 0 0 0,0 0 0 0,0 0 0 0,95 7 0 0,-81-6 0 15,0 3 0-15,2-1 0 16,-2 3 0-16,0-1 0 0,0-2 0 0,3 3 0 0,1 2 0 0,-18-8 0 15,0 0 0-15,0 0 0 0,0 0 0 0,104 23 0 16,-104-23 0-16,0 0 0 0,0 0 0 0,98 3 0 16,-76-3 0-16,-2 0 0 0,-3 0 0 0,-1 4 0 0,1-2 0 15,-3 1 0-15,-3 2 0 0,1-1 0 0,0 1 0 0,-3-2 0 16,5 3 0-16,-2-3 0 0,-3 2 0 0,4-1 0 16,0 1 0-16,1-1 0 0,0 1 0 0,-4 0 0 15,6-1 0-15,-4 1 0 0,4-2 128 0,-1 2-128 16,1 2 0-16,0-5 0 0,-6 2 144 0,6 1-144 15,-2-2 0-15,-2 3 0 0,2-3 0 0,0 1 128 16,0 1-128-16,1-3 0 16,-1 4 0-16,-3-4 0 0,1 5 0 0,0-2 0 0,2 1 0 0,-5-3 0 15,1 6 0-15,1-4 0 0,-1 4 0 0,2-1 0 16,-3 1 0-16,5 0 0 0,-3 0 0 0,1 3 0 0,2-3 0 16,1 1 0-16,-1-1 0 0,4-1 0 0,-1 1 128 0,1 0-128 15,1-1 128-15,2 1-128 0,-7 0 0 0,3-4 144 16,4 4-144-16,-4 0 0 15,-17-9 0-15,0 0 0 0,0 0 0 0,0 0 0 0,93 40 0 0,-74-32 0 16,-2 1 0-16,1 0 0 0,-1-2 128 0,1 0-128 16,-18-7 0-16,0 0 0 0,0 0 0 0,0 0 0 15,97 38 0-15,-97-38 0 0,0 0 0 0,0 0 0 16,98 23 0-16,-98-23 0 0,0 0 0 0,94 5 0 16,-94-5 0-16,0 0 0 0,104-2 0 0,-104 2 0 15,0 0 0-15,89 5 0 16,-89-5 0-16,0 0 0 0,0 0 0 0,93 18 0 0,-72-10 0 0,-21-8 0 15,0 0 0-15,0 0 0 16,83 30 0-16,-83-30 0 0,0 0 0 0,0 0 0 16,86 24 0-16,-86-24 0 0,0 0 0 0,0 0 0 15,87 27 0-15,-87-27 0 0,0 0 0 0,0 0 0 16,83 31 0-16,-83-31 0 0,0 0 0 0,0 0 0 16,79 38 0-16,-79-38 0 0,0 0 0 0,0 0 0 15,71 44 0-15,-52-35 0 0,-1-1 0 0,-1-3 0 16,4 4 0-16,-3-4 0 0,-1-1 0 0,0 1 0 15,1-5 0-15,1 4 0 0,-2-1 0 0,1-1 0 16,-4 1 0-16,0-1 0 0,1 5 0 0,-4-2 0 0,3 0 0 0,-4-1 0 16,4 5 0-16,-5-1 0 0,1 1 0 0,3 0 0 15,-3-1 0-15,2 3 0 0,0-2 0 0,2-1 0 16,-1 1 0-16,1 0 0 0,3-1 160 0,-3-1-160 16,3 2 128-16,-17-9-128 0,0 0 192 0,0 0-32 15,0 0-16-15,84 37 0 0,-84-37-16 0,0 0-128 16,0 0 192-16,0 0-64 0,92 26-128 0,-92-26 0 15,0 0 0-15,0 0 0 0,0 0 0 0,0 0 0 16,94 28 0-16,-81-21 0 0,1-2 0 0,-2 0 0 16,0 2 0-16,2-2 0 0,0 4 0 0,-2-4 0 15,4 4 128-15,-1-4-128 0,3 4 0 0,-1-2 0 0,1-2 0 16,-3 0 128-16,3 4-128 0,-1-2 0 0,-1-2 0 0,0 0 0 16,-1-1 0-16,-4 1 0 0,1 0 0 0,-2 2 0 15,6-1 0-15,-6 2 0 0,6-3 0 0,-5 4 0 16,3-5 0-16,1 4 0 0,-1-2 0 0,4 1 128 15,-18-7-128-15,0 0 0 0,0 0 144 0,0 0-144 16,0 0 0-16,92 22 0 0,-80-20 0 0,2 1 0 16,0 1 0-16,-2-2 0 0,2 1 0 0,0-3 0 15,2 5 0-15,0-1 0 0,-1 1 0 0,3-1 0 16,-1 1 0-16,2-2 0 0,-5 1 0 0,2 1 0 16,0-2 0-16,-1-1 0 0,-1-2 0 0,0 4 0 0,0-3 0 0,2-1 0 15,1 0 0-15,-3 0 0 0,4-1 0 0,-18 1 0 16,0 0 0-16,0 0 0 0,87-4 0 0,-87 4 0 15,0 0 0-15,0 0 0 0,106-14 0 0,-106 14 0 16,0 0 0-16,0 0 0 0,89-17 0 0,-89 17 0 16,0 0 0-16,0 0 0 0,89-21 0 0,-89 21 0 15,0 0 0-15,0 0 0 0,101-19 0 0,-101 19 0 16,0 0 0-16,75-21 0 0,-75 21 0 0,0 0 0 16,0 0 0-16,101-19 0 0,-101 19 0 0,0 0 0 15,75-26 0-15,-53 13 0 0,-3 0 0 0,-1-5 0 16,-1 4 0-16,-1-7 0 0,-2-1 0 0,-5-1 0 0,-1-3-144 15,1 3 144-15,-4-1-128 0,1-4 128 0,1-2-160 16,-6 2 160-16,3-3-192 0,-4-2 192 0,3 2-208 0,-3-1 80 16,0-3 128-16,0 1 0 0,-3-3 0 0,6-1 0 15,-1-2 0-15,1-2 128 16,-1-5-128-16,2-2 128 0,1-3-128 0,2 0 144 0,-2-2-144 0,0 5 160 16,2-3-160-16,-1 3 0 0,-1 0 0 0,2 4 0 15,-6-2 0-15,3-2 0 0,-1 4 0 0,-3-2 0 16,2 1 128-16,-2-1-128 0,4 4 128 0,-4 1-128 15,0-2 144-15,0 4-144 0,-4 0 160 0,4-1-160 16,-2-1 176-16,-1 2-176 0,3 1 192 0,-5-1-192 16,1 2 160-16,-1 1-160 0,0-1 128 0,1-2-128 0,-3 3 0 0,2-3 0 15,3 2 128-15,1-2-128 0,1 5 0 0,3-1 0 16,1-3 0-16,1 3 0 0,2-3 0 0,0 3 0 16,0-3 128-16,-2 5-128 0,4-3 0 0,-6 2 0 15,-1 0 0-15,1 1 0 0,-3 0 0 0,-5 1 0 16,2-3 0-16,-1 1 0 0,-1 4 0 0,0-4 0 15,-4-2 0-15,0 2 0 0,2 1 0 0,0 2 0 16,0-3 0-16,2 6 0 0,-4-3 0 0,1 5 0 16,-6 2 0-16,2 3-176 0,-1 4 48 0,-4 1 0 15,-2-1 0-15,-4 4 0 0,-3 4 128 0,3-2 0 16,-3 3-144-16,0 0 144 0,3 1 0 0,-3 2 0 16,4-2 0-16,1 2 0 0,3-1 0 0,1-1 0 0,3-1 0 15,-3-1 0-15,4-3 0 0,-1-1 0 16,4 0 0-16,-1-3 0 0,5 0 0 0,2-1 0 0,-1-3 0 0,-2-1 0 15,2 1 0-15,-4 2 0 0,4-2 0 0,-9-2 0 16,3 4 0-16,-3-2 0 0,0 0 0 0,0-2 0 16,-3 4 0-16,0-2 0 0,-1 1 0 0,-1-3 0 15,2 0 0-15,-1 2 0 0,2-1 0 0,1-1 0 16,3 0 0-16,-1 1 0 0,3-3 0 0,-2 3 0 16,0 3-176-16,-2-2 176 0,0 3-128 0,-4 4 128 15,-3-1-224-15,-1 4 32 0,-4 3 16 0,-2-1 0 16,-4 9 176-16,-3 0 0 15,1 3-144-15,-7-1 144 0,-2 5 0 0,3-2 0 0,-4 0 0 0,4-1 0 0,0-2 160 0,0 1-160 16,0-3 192-16,5 0-192 0,4 0 144 0,-2 0-144 16,-2 0 0-16,-2-3 144 0,1 1-144 0,-3 2 0 15,-1-4 0-15,0-1 0 16,-3 5 128-16,-3-3-128 0,-1 3 128 0,-5-2-128 0,1 2 160 0,-1-3-160 16,0 3 192-16,-2-4-192 0,7 2 128 0,1-1-128 15,-2-1 0-15,4-4 0 0,1 2 0 0,2-2 0 16,1-1 0-16,-3 0 0 0,-1-1 0 0,-1-2 0 15,-4 6 0-15,-7-1 0 0,4 2 0 0,2 0 0 16,-3 1 0-16,-1 1 0 0,4 1 0 0,-1-5 0 16,2 6-128-16,-1-3 128 0,3-1 0 0,0 1 0 0,0-1 0 0,-4 2 0 15,-1 1 0-15,0-2 0 0,1 4 0 0,1-3 0 16,1 1 0-16,0-1 0 0,4-1 0 0,-2 4 0 16,1-2-128-16,1-1 128 0,1 0 0 0,1 1-144 15,-2-2 144-15,-2 4 0 0,-1 0 0 0,3-3 0 16,0 3 0-16,1 0 0 0,-3 0 0 0,5 0 0 15,1 3 0-15,-1-3 0 0,-2 4 0 0,-1-2 0 16,3 1 0-16,0 2 0 0,4-1 0 0,-2-4 0 16,0 5 0-16,5-5 0 0,-5 3 0 0,0-3-128 15,0 4 128-15,1-2 0 0,1-2 0 0,1 0 0 0,-1 3 0 0,0-3 0 16,1 5 0-16,-1-5 0 0,-1 4 0 0,-1 1 0 16,0 0 0-16,-3-1 0 0,-3 4 0 0,3-2 0 15,-6 1 0-15,-3-2 0 16,3 4 0-16,-3-1 0 0,3-2 0 0,0 2 0 0,2 1 0 0,2-4 0 15,-4-1 0-15,5 1 0 0,-4-2 0 0,1-3 0 16,-2 6 0-16,3-3 0 0,-2 2 0 0,-5-1 0 16,-1-4 0-16,2 5 0 0,-2-1 0 0,2 1 0 15,3-2 0-15,-3 6 0 0,3-4 0 0,0 4 0 16,0 0 0-16,-1-1 0 0,5 1 0 0,-4 0 0 16,-4 3 0-16,-1-7 0 0,2 4 0 0,0-4 0 0,7 0 0 0,-4 4 0 15,5-2-192-15,-1 2 64 0,1-1 0 0,-3 1 0 16,4 2 128-16,-3 1-208 0,3-2 80 0,-2-1 128 15,-4 0-128-15,0-1 128 0,-3 1 0 0,-1 0 0 16,5-6 0-16,-5 6 0 16,8-4 0-16,-4 4 0 0,6-4 0 0,-4 4 0 15,1-1 0-15,-1 5 0 0,2-5 0 0,1 1 0 16,-1-4 0-16,-4 4 0 0,0-4 0 0,1 2 0 0,-5-2 0 0,1 1 0 16,3-3 0-16,-3 2-176 0,3-5 176 0,4 4-128 15,-4 1 128-15,-1-1-160 0,-1 4 160 0,2-3-160 0,-3 4 160 0,-5 0 0 16,-6 0 0-16,2 5 0 0,0 1 0 0,3 1 0 15,1 1 0-15,3 4 0 0,2 2-272 0,-1 3-32 16,8-3 0-16,1 1 0 16,4-1-1104-16,5-6-240 15</inkml:trace>
  <inkml:trace contextRef="#ctx0" brushRef="#br0" timeOffset="106725.02">3115 14518 12895 0,'7'5'1152'0,"-5"-5"-928"0,2 0-224 0,-1 0 0 16,2 0 832-16,-1 0 112 0,4 0 16 0,6 0 16 15,-14 0-288-15,0 0-64 0,0 0-16 0,79-5 0 16,-65 1-608-16,-6 2-192 0,-6 2 0 0,-2-3 0 16,-2 3-224-16,-6 3-48 0,-4-1-16 0,-2 2 0 15,-4 1 832-15,1 2 160 0,-1-2 48 0,-1 0 0 16,2 2 336-16,-4-2 80 0,2 1 16 0,0-3 0 0,-1 2-400 0,-2-1-80 16,4 1 0-16,1-5-16 0,-4 4-496 0,2-3 0 15,-2-1 0-15,-2 4 0 16,1-4-320-16,-3 5-96 15,1 4-32-15,-8-1 0 0,3 10 64 0,-10 3 16 0,6 1 0 0,-2 1 0 0,1 3 240 0,-5 5 128 16,6 4-160-16,-2 4 160 0,4 1 0 0,1-4 320 16,4 4-64-16,4-1 0 0,1 1 256 0,5-2 32 15,5-5 16-15,10-3 0 0,2-4 176 0,6-7 32 16,4-2 16-16,-11-17 0 0,0 0-416 0,0 0-96 16,77 44-16-16,-77-44 0 0,0 0-256 0,0 0 0 15,113 14 0-15,-113-14 0 16,0 0 0-16,104-2 240 0,-104 2-48 0,0 0-16 0,114-7 128 0,-114 7 16 0,0 0 16 0,106 0 0 15,-106 0-192-15,0 0-144 0,89 16 192 0,-89-16-192 16,0 0 0-16,0 0 0 0,57 54 0 0,-53-32 0 16,-8 1 0-16,-4 3 0 0,-5 0 0 0,-4 6 0 15,-6 3 0-15,-5-1 128 0,-1 5-128 0,-6-3 160 16,-2 3 32-16,-6-3 16 0,-2 3 0 0,-6-6 0 16,0 1 224-16,-3-7 32 0,7 2 16 0,-1-6 0 15,8-4 144-15,5-7 16 0,3 0 16 0,1-10 0 16,7-4-224-16,4-10-48 0,3-5-16 0,3-9 0 15,5-6-1072 1,6-11-192-16,6-6-64 0,3-5-13792 0</inkml:trace>
  <inkml:trace contextRef="#ctx0" brushRef="#br0" timeOffset="107400.02">3785 14540 11967 0,'-6'4'1072'0,"3"-4"-864"0,3 3-208 0,3-3 0 15,3 2 1040-15,-6 1 176 0,5 3 16 0,0 2 16 16,2 6-832-16,2 7-160 0,-4 2-48 0,-2 3 0 31,-3 4-1008-31,-3 4-208 0,-6 3-32 0,-3 6-16 0,-4 6 544 0,-5 4 96 0,-1 6 32 0,-3 5 0 16,1 4 1344-16,-2 7 288 0,-6 3 48 0,3 2 16 16,-1 8 368-16,-3-3 80 0,0 5 16 0,0 5 0 31,-7 11-496-31,5 2-112 0,-7 3-16 0,6 1 0 0,4-11-592 0,1-9-128 0,1-3-32 0,2-11 0 0,6-8-400 15,2-11 0-15,1-7 0 0,0-13 0 0,7-8 0 0,0-12 0 16,1-3 0-16,8-7-176 0,-2-8 304 0,1-2 64 16,4-6 16-16,4-4 0 0,1-10-208 0,0-5 128 15,2-10-128-15,2-13 0 0,5-9 0 0,-4-15 0 16,6-10 0-16,1-11 0 0,6-11 144 16,3-12 48-1,5-6 0-15,4-8 0 0,7-5-16 0,7-1 0 16,7-4 0-16,1 3 0 0,4-3-176 0,-3 14 0 15,-4 12 0-15,-2 19 0 0,0 12 0 0,-7 22-144 16,-1 9 144-16,-9 17-208 0,-4 4-128 0,-3 8-32 16,-28 24 0-16,0 0 0 0,73-24 368 0,-73 24-176 15,0 0 176-15,0 0-128 0,77 41 576 0,-61-14 128 16,-1 4 32-16,-2 7 0 0,-1 8-96 0,-9 2 0 0,-1 5-16 16,-2-1 0-16,-2 5-304 0,-1 1-64 0,-6 4-128 0,-3-2 192 15,-2-1 128-15,-5-2 32 0,-2-1 0 0,-2-11 0 16,-3-1-160-16,-4-7-16 0,3-11-16 0,-7-2 0 15,3-8-160-15,-2-4 0 0,3-7 0 0,-5-10 0 16,4-4 0-16,-4-8 128 0,7-6-128 0,2-6 0 16,5-12-192-16,4-4-128 0,6-7-32 0,3-2 0 15,8-2-1408 1,0 2-288-16,8-2-48 0,1 8-10784 0</inkml:trace>
  <inkml:trace contextRef="#ctx0" brushRef="#br0" timeOffset="107918.39">5032 14808 26719 0,'-17'0'1184'0,"5"4"240"0,3-2-1136 0,4-2-288 16,5-2 0-16,0-2 0 0,1 1 1104 0,-1-2 176 15,4-4 16-15,-1-5 16 0,-1-3-688 0,2-1-144 16,-4 1-32-16,-6-1 0 16,3 4-1696-16,-6 1-352 0,-1 4-64 0,-2 0 0 15,-6 6-448-15,-3 3-96 0,-3 5-16 0,-2 4 0 0,-7 6 1472 0,-4 4 304 0,0 4 48 0,2 3 16 16,1 4 1568-16,2 1 320 0,-1 4 64 0,5 5 16 16,-1-3 112-16,3 6 32 0,1 6 0 15,4 3 0-15,2-3-912 0,2 0-176 0,1 3-48 0,5-3 0 16,-2 3-432-16,4-7-160 0,2-1 0 0,2-4 144 15,5-5-144-15,0-4 0 0,3-5-192 0,2-3 192 16,6-2-320-16,1-9 48 0,5-2 16 0,-17-10 0 16,0 0-80-16,0 0-16 0,81-19 0 0,-59-2 0 15,4-1 352-15,4-8 0 0,0-7 128 0,3-1-128 16,2-4 288-16,1-8-32 0,3-4 0 0,-1-7 0 0,-2 2-256 16,-1-6 160-16,-7 6-160 0,-2-2 128 0,-3 5-384 0,1 2-96 15,-6 2-16-15,-3 12 0 16,-2 5-768-16,-5 13-144 15,-2 4-48-15,-5 8 0 0,-1 6 592 0,-3 8 112 0,-1 1 32 0,-1 9 0 0,-4 3 1120 0,1 9 240 16,-1 6 32-16,0 6 16 0,1 4 656 0,-5 7 128 16,5 3 16-16,-1 0 16 0,2 2-512 0,4-2-96 15,-1-3-32-15,8-2 0 0,1-7-544 0,7-3-128 16,2-8 0-16,3-6-16 16,-17-23-944-16,0 0-176 0,72 49-32 0,-72-49-9296 15,0 0-1856-15</inkml:trace>
  <inkml:trace contextRef="#ctx0" brushRef="#br0" timeOffset="108295.31">5743 14633 10127 0,'4'-20'448'0,"-3"5"96"0,-1 6-544 0,0 4 0 0,0 5 0 0,0 3 0 16,0-1 1616-16,-1 7 224 0,-1 3 32 0,0 5 16 16,-3 9-32-16,1 6-16 0,-1 4 0 0,2 3 0 15,-4 6-672-15,0-2-128 0,0 1-16 0,-2 5-16 16,4 0-384-16,-6 3-80 0,3 2-16 0,-1-2 0 15,-1 6 176-15,-1-3 48 0,2 3 0 0,1-4 0 16,2-2-352-16,-1-7-64 0,2-5-16 0,2-5 0 16,1-9-320-16,-3-3 0 0,1-6 0 0,-3-3 0 0,2-5-128 0,-4-6 0 15,4 1 0-15,-4-4 0 0,4-4 128 0,2-4-128 16,-1-1 128-16,4-8-128 0,4-3 128 0,-4-9 0 16,5-6-144-16,2-7 144 0,-2-5-272 0,4-7 16 15,0-7 0-15,3-5 0 0,3-5 256 0,6-8 0 16,0 1-128-16,4-6 128 0,4 4 0 0,3 4 0 15,3 1 0-15,-4 5 0 0,-1 14 0 0,-3 7 192 16,3 9-48-16,-7 9-16 0,-4 5 400 0,0 9 80 16,0-1 16-16,-1 9 0 0,-1 1-48 0,0-1-16 15,-17 9 0-15,0 0 0 0,0 0-304 0,95-19-48 16,-95 19-16-16,0 0 0 16,95-5-864-16,-95 5-176 0,0 0-48 0,98 8-14384 0</inkml:trace>
  <inkml:trace contextRef="#ctx0" brushRef="#br0" timeOffset="108955.32">6851 14610 24879 0,'14'5'1088'0,"-5"-5"256"0,0 0-1088 0,-2-2-256 0,0-1 0 0,-4-1 0 15,2-1 1440-15,4-7 224 0,7-2 64 0,-2-9 0 16,0 1-1168-16,-6-4-240 0,-2-1-32 0,-8 7-16 16,-7 0-1296-16,-5 3-256 0,-7 3-48 0,-1 5-16 15,-8 2 304-15,-1 7 48 16,-1 7 16-16,-6 2 0 0,1 5 1328 0,3 0 272 0,2 7 48 0,1-2 16 15,5 2 752-15,3-2 160 0,6 2 16 0,8 2 16 16,0-1-256-16,6 4-48 0,6 1-16 0,6-1 0 0,5 3-928 16,-14-29-192-16,43 54-48 0,-43-54 0 15,61 63-848-15,-61-63-192 0,68 66-16 0,-68-66-16 16,79 70-352-16,-79-70-80 0,78 69-16 0,-78-69 0 16,68 75 768-16,-68-75 160 0,52 68 16 0,-39-35 16 0,-3-1 416 0,-5-4 144 15,-5 1 0-15,-1-3 0 0,-8-3 960 0,-7 0 192 16,2-2 48-16,-5-2 0 0,-2-2 192 0,-5-3 32 15,0 2 16-15,-2-6 0 0,-3-1-768 0,-4 0-160 16,-5-6-16-16,5 1-16 0,-3-4-448 0,4-4-176 0,1-5 128 16,5 1-128-16,6-6-160 0,-1-4-112 0,6 1-32 0,5-6 0 31,3 2-784-31,0-1-176 0,9-1-16 0,-3-3-16 16,3 0-464-16,3 3-96 0,2-1 0 0,4 5-16 15,3 1 64-15,0 1 16 0,6 5 0 0,1-2 0 16,0 0 944-16,-19 14 192 0,51-26 32 0,-51 26 16 0,68-21 960 0,-68 21 192 0,87-19 32 0,-87 19 16 15,92-18 272-15,-92 18 48 0,89-9 16 0,-89 9 0 16,87-8-352-16,-87 8-64 0,89-4 0 0,-89 4-16 16,94-9-240-16,-94 9-32 0,113-13-16 0,-113 13 0 15,124-28 384-15,-124 28 80 0,112-33 16 0,-112 33 0 16,96-40 384-16,-96 40 80 0,83-46 0 0,-46 20 16 0,1 3-336 0,-7-6-64 16,-3 3 0-16,0-6-16 0,-3 6-176 0,-3-5-48 15,-1 0 0-15,-3-1 0 0,-6-3-288 0,-3 4-64 16,-4 0-16-16,-5-2 0 0,0 5-160 0,-9-2 0 15,0 7 0-15,-8 6 0 0,-2 0 0 0,-2 8 0 16,-2 7 0-16,-3 4 0 0,2 7-384 0,-8 12 64 16,-4 6 0-16,-3 15 0 0,3 3 32 0,-8 9 16 15,8 13 0-15,-3-1 0 0,3 4 720 0,4 1 128 16,6-1 48-16,3 1 0 0,11 4-16 0,9-5 0 16,10 1 0-16,12-5 0 0,9-5-256 0,7-12-48 15,-35-49-16-15,90 75 0 0,-90-75-288 0,115 40-144 16,-115-40 16-16,147 24-12544 15,-64-17-2496-15</inkml:trace>
  <inkml:trace contextRef="#ctx0" brushRef="#br0" timeOffset="110006.86">4239 17111 11055 0,'-3'-2'976'0,"1"-5"-784"0,4 6-192 0,1-3 0 15,-3 1 480-15,4-3 48 0,-4-2 16 0,5-6 0 16,-1-4-544-16,2 1-144 0,1-1-16 0,-3 5 0 16,1 0-288-16,-3 5-64 0,1 2-16 0,-4 1 0 0,-1 5 528 15,0 2 272-15,-3 1-16 0,-2 3-16 0,2 2 1104 0,-4 5 240 16,0 0 32-16,1 5 16 0,2-1 80 0,-2 6 16 16,-1 0 0-16,0 3 0 0,1 0-640 0,-5 5-128 15,5-1-32-15,-1 1 0 0,0 4-656 0,0-4-128 31,1 8-16-31,1-6-128 0,-2-4-128 0,2-3-144 0,2-3-32 0,0-5 0 16,1-5-656-16,-1 0-128 0,5-8-16 0,0-5-16 16,2 0 288-16,1-9 64 0,6-1 16 0,0-6 0 0,-1-3 368 0,5-4 64 15,0-1 0-15,5-2 16 0,-1-6 304 0,-1-2 0 16,5 0 0-16,0 0 0 0,1-1 0 0,1-4 0 16,3 3 0-16,0-2 0 15,2-2 0-15,2 5 144 0,1-2 16 0,1 1 0 0,-1 2 464 0,2 3 80 0,-33 31 32 0,58-45 0 16,-58 45-16-16,0 0 0 0,0 0 0 0,83-25 0 15,-67 32-304-15,-4-1-64 0,-3 8-16 0,0 3 0 16,-6 0 288-16,2 6 48 0,-5 7 16 0,-5 1 0 16,0 7-320-16,-2 2-64 0,-2 6-16 0,-1-3 0 15,-3 6-288-15,1 3 0 0,-2-3 0 0,0 3 0 32,0-3-432-32,2-4 16 0,4-6 0 0,2-5 0 0,-1-6-32 0,6-7 0 0,1-2 0 0,1-6 0 15,6-5 128-15,2-3 32 0,0-5 0 0,5 0 0 16,5-8 96-16,2-6 32 0,-21 14 0 0,57-38 0 0,-22 6 160 15,0-3 0-15,7-1 0 0,0-11-128 0,-2-4 128 0,-5-1 0 16,5 0 0-16,-6-6 0 0,1 1 0 0,2-4 0 31,0-2 0-31,3-7 0 0,1-1 0 0,0 1 0 0,-1 4 0 0,-6 12 0 0,1 7 0 0,-7 7 0 16,-5 14 0-16,-6 7 0 16,-3 10-448-1,-5 6-48-15,-7 6-16 0,-4 11 0 0,-3 3 224 0,-6 10 32 0,-1 9 16 0,-2 8 0 0,-7 8 816 0,0 11 144 16,-1 6 48-16,-5 11 0 0,1 8-176 0,2 13-16 15,-6 5-16-15,8 0 0 16,-1-5-64-16,2-12-16 0,7-6 0 0,0-8 0 0,7-8-352 0,7-13-128 0,7-7 0 16,4-11-12224-16</inkml:trace>
  <inkml:trace contextRef="#ctx0" brushRef="#br0" timeOffset="110468.69">6492 16743 19343 0,'-8'6'1728'0,"1"-1"-1392"0,2-5-336 0,5 3 0 16,-4-3 1712-16,-1 4 272 0,-4 1 48 0,-8 4 16 16,-4 0-608-16,-4 4-112 15,-4 1-32-15,1 2 0 0,-5 2-1296 0,-4-1 0 0,-3 6-272 0,-3-1 32 16,-3 10-384-16,-1-1-80 0,2 7 0 15,-4 2-16-15,6 9 288 0,2 0 64 0,3 3 16 0,7 0 0 0,-1-1 512 0,6 1 96 16,4 0 32-16,6 1 0 0,5-5 416 16,3-4 96-16,3-4 16 0,5-5 0 0,5-7-400 0,3-2-80 15,5-9-16-15,2 1 0 0,6-8-320 16,-21-10 0-16,0 0 0 0,87 9 0 0,-87-9-368 0,0 0 16 16,115-40 0-16,-115 40 0 15,82-59-288-15,-40 17-48 0,0 0-16 0,0-7 0 16,0-3 176-16,-2-6 16 0,-5-6 16 0,-2 1 0 0,-2 6 80 0,-5-4 16 15,-1 0 0-15,1-2 0 0,0-3 80 0,0 0 0 0,0 0 16 0,0 5 0 16,-5 7 304-16,2 1-192 0,-6 10 192 0,1 6-160 31,-3 15 160-31,-2 6 0 0,-5 11 0 0,1 8 128 16,-6 8-128-16,-3 6 0 0,0 9-128 0,-3 9 128 16,-2 9 288-16,-2 1 144 0,-4 4 16 0,3 8 16 15,-6 1 304-15,1 6 48 0,0 2 16 0,0 0 0 16,5-3-272-16,2-5-48 0,1-6-16 0,3-3 0 31,4-9-736-31,3-5-144 0,6-6-16 0,1-10-12368 0</inkml:trace>
  <inkml:trace contextRef="#ctx0" brushRef="#br0" timeOffset="110713.45">7895 15611 16575 0,'6'-26'736'0,"-5"12"160"0,1 6-720 0,-2 4-176 16,-2 8 0-16,1-1 0 0,1 2 2496 0,-7 9 448 16,1 4 112-16,-4 13 16 0,-2 13-480 0,-2 8-96 15,2 5 0-15,-6 9-16 0,4 4-1488 0,-3 2-288 16,-1 6-64-16,-1 2-16 0,0 4-496 0,3 8-128 16,-1-3 0-16,-1 8 0 0,3 10 0 0,-1-3 0 15,4 2 0-15,3-5 0 0,0-7-192 0,4-7 0 0,5-3 0 16,0-9 0-1,0 0-544-15,4-9-112 0,1-3-32 0,-3-6 0 16,6-8-1376-16,1-11-288 0</inkml:trace>
  <inkml:trace contextRef="#ctx0" brushRef="#br0" timeOffset="111278.77">7322 16219 27647 0,'-17'32'1216'0,"4"-10"256"0,8-4-1168 0,5-1-304 0,5-8 0 0,1-1 0 0,6 6 1472 0,5 7 256 16,15 16 32-16,11 6 16 0,11 6-896 0,7-5-176 16,0-1-48-16,2-6 0 0,-63-37-848 0,113 61-160 15,-113-61-32-15,115 43-16 16,-115-43-1104-16,106 26-224 0,-106-26-32 0,93 11-16 15,-93-11 272-15,0 0 48 0,120 0 16 0,-120 0 0 0,0 0 1184 0,87-19 256 16,-68 10 0-16,-1 0 0 0,-4 1 1280 0,-2-5 192 16,-2 5 48-16,-3-1 0 0,2-1-624 0,-4 1-128 15,-1 4-32-15,-3 1 0 0,1 1-576 0,-4 3-160 16,2 3 0-16,-5 9 0 0,0 2 0 0,-4 9-160 16,1 7 16-16,-5 3 0 0,-1 8-112 0,1 1-32 0,-3 5 0 0,0 2 0 15,-1 9 288-15,-1-4 0 0,-3 6-128 0,2 1 128 16,2-1 0-16,3 1 0 0,2-4 128 0,-1-8-128 15,5-6 224-15,3-8-48 0,-1-3-16 0,-1-10 0 16,6 3-32-16,-5-11-128 0,3-1 192 0,3-4-64 16,-5-4 112-16,3-1 16 0,0-8 0 0,2-4 0 15,0-3-256-15,0-6 0 0,0-4 128 0,0-2-128 16,0-8 0-16,2 1 0 0,0-6 0 0,3-4 0 16,0-7 0-16,4-4-208 0,-4-5 64 0,7-1 16 15,0-6 256-15,6-10 48 0,5-2 16 0,-1-10 0 0,6-4 528 16,5-2 112-16,-1-1 32 0,2 12 0 0,-2 17-384 0,-6 11-80 15,-3 17-16-15,-6 9 0 0,0 9-384 0,-3 6 0 16,-5 6 0-16,0 5 0 0,-1 2 0 0,1 3 0 16,-4 4 0-16,2-1 0 0,2 5 0 0,2 1 0 15,-3 3 0-15,3-3 0 16,1-2-560-16,2 2-144 0,7 3-16 16,-21-17-9792-16,45 35-1968 0</inkml:trace>
  <inkml:trace contextRef="#ctx0" brushRef="#br0" timeOffset="111530.27">9063 16538 34095 0,'-25'17'1504'0,"10"-4"320"0,4-5-1456 0,6-2-368 0,5-3 0 0,2-3 0 15,1 5 1040-15,3-1 144 0,-3 6 32 0,6 2 0 16,-4 2-1216-16,0 4-192 0,0 3-64 0,-5 1-16 31,-1 4-1536-31,-5 6-304 0,-6 6-64 0,-2 4-16 0,-3 7 832 0,-4 3 160 16,-2 5 48-16,1 4 0 0,-1 2 1520 0,2 1 304 0,4-6 64 0,6-4 16 15,2 3-176-15,6-8-48 0,-2-2 0 0,6-7 0 16,5 0-1616 0,2-8-336-16</inkml:trace>
  <inkml:trace contextRef="#ctx0" brushRef="#br0" timeOffset="111781.81">9742 16228 33167 0,'-14'35'1472'0,"6"-9"304"0,3-3-1424 0,5-1-352 15,3-8 0-15,-1-2 0 0,5 11 1216 0,3 15 160 16,6 21 32-16,7 16 16 0,3 4-1040 0,-2-4-224 15,0-4-32-15,-1-10-128 16,-2 2-832-16,-4-2-256 0,3 0-64 0,-3-2-16 16,-5 2-320-16,2-4-64 0,4 1-16 0,-4-2 0 0,3 1 1120 0,-5-3 240 0,2-2 32 0,-5-6 16 15,1 1 480-15,2-4 80 0,2-1 32 0,-1-4 0 32,-1-6-1296-32,2-10-256 0</inkml:trace>
  <inkml:trace contextRef="#ctx0" brushRef="#br0" timeOffset="112032.85">10049 16322 26719 0,'-24'12'2368'0,"8"0"-1888"16,7-6-480-16,6-1 0 0,3-2 2352 0,-5 9 368 15,-9 8 80-15,-7 11 16 0,-5 9-1600 0,-6 11-320 16,6-1-64-16,-4 8-16 15,3-1-1792-15,0 4-368 0,-4 3-64 0,0-1 0 16,-4 3-1280-16,-5 6-240 0,-7 1-48 0,-4 4-16 16,-1 3 1712-16,-4-2 352 0,2 9 64 0,2-7 16 0,3-5 1792 0,0 0 352 15,1 0 80-15,0-9 16 0,8-8-432 0,7-10-96 16,4-8-16-16,3-10-9024 16,6-11-1808-16</inkml:trace>
  <inkml:trace contextRef="#ctx0" brushRef="#br0" timeOffset="112221.32">9023 15822 40543 0,'-46'37'3600'0,"15"-11"-2880"0,22-11-576 0,18-13-144 16,2 2 448-16,-3 4 48 0,4 15 16 0,-3 3 0 15</inkml:trace>
  <inkml:trace contextRef="#ctx0" brushRef="#br0" timeOffset="126066.17">21803 11969 4607 0,'0'4'400'0,"0"-4"-400"0,3 0 0 0,-3 0 0 16,0 0 240-16,0 0-48 0,2 3 0 0,2-1 0 16,-3-2-416-16,1 4-96 0,-2-1 0 0,-2-1-16 15,1 1 336-15,-5 3 0 0,3-3-144 0,-6-1 144 16,0 1 0-16,-1 2 0 0,-2-1 0 0,-2 1 0 16,2-1 0-16,-1-1-144 0,3-1 144 0,-6 5 0 15,6-2 144-15,-4-1 112 0,2 1 0 0,3 0 48 16,-5-2-160-16,5 3-16 0,-5-3-128 0,4 1 224 15,-1-3-224-15,-1-1 0 0,2 4-192 0,-2-4 192 0,1 2 0 16,1-2 0-16,-1 0 0 0,3 3 0 16,-1-3 128-16,-2 0 48 0,3 0 0 0,1 4 16 15,-2-4 48-15,0 1 0 0,1-1 0 0,2 0 16 0,-2 4-256 0,-1-4 0 16,4 3 0-16,-4-1 0 0,2-2 0 0,0 4 0 16,0-4 0-16,2 3 0 0,-4-1-160 0,4 1 160 15,1 1-128-15,-1-3 128 0,-2 6 0 0,2-5 0 16,0 7 0-16,-2-6 0 0,2 3 0 0,-1 2-128 15,1-2 128-15,-2 2 0 0,2 1 0 0,0-2 0 16,-2 2 192-16,1-1-16 0,-2 3 288 0,-3 1 64 16,1 2 16-16,-1 0 32 0,-1 2 112 0,2-3 16 15,-6 5 0-15,6-1 0 0,-6-3-64 0,2 7 0 16,0-2 0-16,0-1 0 0,0-1-224 0,2 1-48 0,-4 1-16 0,2-4 0 16,4-1-112-16,-4 4-32 0,3-4 0 0,1 3 0 15,1 0 176-15,-3-3 16 0,3 4 16 0,1-4 0 16,-1 3 16-16,-1 1 0 0,1-1 0 0,0 0 0 15,-3 1 80-15,1-1 0 0,-1 2 16 16,2 2 0-16,-1 0-224 0,1-2-48 0,1-1-16 0,0-1 0 16,1-3-240-16,3 2 0 0,1-2 0 0,-1 0 0 15,5 0 0-15,-4-2-128 0,4 2 128 0,0-2 0 16,4 5 0-16,-4-6-128 0,5 5 128 0,-1-6 0 16,-3 2 0-16,6 2 0 0,-2-2 0 0,1-1 0 15,2 4 0-15,-1-4 0 0,2-2 0 0,0-1 0 0,1 4 0 16,2-1 0-16,2 1 0 0,-1 2 0 0,1-2 0 0,-1 2 0 15,1-2 0-15,2-1 0 0,2 1 0 0,1-3 0 16,2-1 0-16,1 1 0 0,-1-4 0 0,4-1 0 16,-1-2 0-16,-24-2-160 0,0 0 160 0,0 0 0 15,106-6 0-15,-106 6 0 0,0 0 0 0,0 0 0 16,103-17 0-16,-80 15-128 0,1-1 128 0,-6-1 0 16,4-1 0-16,-4 2 0 0,-1 1 0 0,-3-5 0 15,3 5 0-15,-4-5 0 0,1 2 272 0,-1 0 48 16,-2-2 0-16,1-4 0 0,2 3 112 0,4-6 16 15,-1-2 16-15,4-2 0 0,-2-1-96 0,5-2-32 0,-1-1 0 16,3 3 0-16,6-6-336 0,-5-1 0 0,3 2 0 0,-2-2 128 16,2 1-128-16,-8 1 0 0,3-1-128 0,-3 3 128 15,-4 3 0-15,-4-2 0 0,-2 0 0 0,-2 2-128 16,2 1 128-16,-6-3 0 0,-1 7 0 0,-2-3 0 16,1-2 0-16,-2-2 0 0,1 0 0 0,-3-7 0 15,2 2 0-15,0-2 0 0,-1-1 128 0,3-1-128 16,-4-1 0-16,2 3 0 0,-1-2 0 0,-2-1 0 15,-1 5 0-15,-2-2 0 0,-1 2 0 0,0 0 0 16,-4 5 0-16,-3-2 0 0,0 6 0 0,-2-3-128 16,0 0 128-16,-7-1 0 0,4 5 0 0,-3 0 0 0,0-1 128 15,0 3-128-15,-2 2 160 0,1-2-160 16,3 5 496-16,-3-5 0 0,2 5 0 0,2 1 0 0,-1-1-272 0,-1 6-48 16,2 1-16-16,-1 2 0 0,3 2-160 0,-3 5 0 15,1 1 0-15,1 3-12096 16</inkml:trace>
  <inkml:trace contextRef="#ctx0" brushRef="#br0" timeOffset="129007.05">23329 13084 3679 0,'-3'4'320'0,"1"-3"-320"0,2 3 0 0,0-4 0 15,0 0 656-15,-3 0 64 0,3 5 16 0,-6-1 0 16,-1 1-112-16,0 3-32 0,-1 5 0 0,-1-8 0 16,2 4-256-16,-3-1-48 0,1-2-16 0,0-3 0 15,-3 2-144-15,2-1-128 0,-3 1 192 0,1-2-192 16,-2 3 352-16,0-3-32 0,-3 2-16 0,-1 1 0 16,1 2 272-16,0-1 64 0,-3-2 16 0,3 4 0 15,1 0 48-15,2 0 0 0,-3 1 0 0,3-1 0 16,-3 3-144-16,3-3-32 0,-2 5 0 0,0-6 0 15,4 4-80-15,-2 2-32 0,2-1 0 0,0 1 0 0,1-2-416 0,-1-2 128 16,2 2-128-16,-3 2 0 0,-1-1 0 0,2 0 0 16,0 1 0-16,2 2 0 0,-3-2 0 0,3 0 0 15,-2 0 0-15,-2 2 0 0,2-3-160 0,-2 7 160 16,1-5 0-16,3-1-144 0,-2 4 144 0,0 1 0 16,1 2 0-16,2 1 128 0,-3-1 192 0,2-2 32 15,1 6 16-15,0-6 0 0,1 4 16 0,-1-2 0 16,2 1 0-16,0-1 0 0,4-2-96 0,-4 2-16 15,5 2 0-15,-3-1 0 0,3-1-16 0,0 2 0 16,-3 3 0-16,5-3 0 0,0-1-96 0,0-1-32 16,0 2 0-16,0-6 0 0,5 1 240 0,4-1 32 0,0-3 16 15,8 2 0-15,0-2-32 0,6-4 0 0,-23-10 0 0,0 0 0 16,0 0-256-16,101 42-128 0,-101-42 128 0,0 0-128 16,0 0 0-16,94 16 0 0,-94-16 0 0,0 0 0 15,0 0 0-15,0 0 0 0,105-6 0 0,-88 3 0 16,1-2 240-16,-1-1 64 0,2 3 16 0,-1-2 0 15,3-4 304-15,-6 0 64 0,4 1 16 0,1-1 0 16,0 0-240-16,3 0-32 0,-5 1-16 0,-1-1 0 16,2 4-144-16,2-4-16 0,-4 0-16 0,1 1 0 15,-4-1-112-15,-2 0-128 0,2 1 176 0,0-3-176 16,0-1 208-16,2 0-64 0,1-2-16 0,2 2 0 16,-1-2-128-16,-1-4 128 0,2 1-128 0,2-6 128 0,-3 1-128 0,-1-1 128 15,0-3-128-15,1-4 128 16,-1 4-128-16,-3-2 0 0,-2-1 0 0,2 1 0 0,-5 2 0 0,1-4 0 15,3 2 0-15,-5 2 0 0,-2-4 0 0,1 6 0 16,0 0 0-16,0 1 0 0,-7 0 0 0,0 1 0 16,0 1 0-16,-4 2 0 0,-1 1 0 0,-4 1 0 15,0 1 0-15,1 2 0 0,-1 0 0 0,-3 2 0 16,3 2 0-16,-1-3 0 0,-4-1 0 0,1 2 0 16,1 2 0-16,2-2 128 0,-2-1 96 0,1 3 16 15,1-2 0-15,-1 1 0 0,-3-1-112 0,2 0 0 16,-2 7-128-16,-3-4 192 0,-1 4-192 0,-4-4 0 0,-1 6 0 15,2-3 0-15,-5 3 0 0,3-2 0 0,-1 1 0 0,1-1-160 32,1 2-320-32,2-3-64 0,3-2-16 0,0-1 0 15,1 0-912-15,2 0-192 0</inkml:trace>
  <inkml:trace contextRef="#ctx0" brushRef="#br0" timeOffset="130291.67">21388 14293 5519 0,'-12'3'496'0,"3"-3"-496"16,4 2 0-16,3-2 0 0,2 0 832 0,-3 0 64 16,-2 0 0-16,-8 0 16 15,-2 0-400-15,1 0-64 0,3 0-32 16,3 0 0-16,-1 0-416 0,-3-2 0 0,-1 4 0 0,-1 2 0 15,1-1 0-15,-1-1 0 0,-7 5 0 0,2-2 0 16,1 0 672-16,-5 4 48 0,4-2 16 0,4-2 0 16,-3 0 256-16,1 4 48 0,-1 0 16 0,4 3 0 15,2-3-336-15,-2 1-64 0,2 2-16 0,0 2 0 16,1 4-384-16,-1 3-64 0,3-2-32 0,1 2 0 16,1 1-160-16,0 4-144 0,3-3 144 0,4 0-208 15,0 3 208-15,0 0-144 0,2-3 144 0,3 1-128 16,-3-1 128-16,5-1-128 0,2 4 128 0,-1 0-128 15,1 2 128-15,0-2 0 0,1 6 0 0,3-6-128 0,-1 5 128 16,2-1 0-16,3 1 0 0,-3 1 0 0,5-6 0 0,2 5 0 16,0-5 128-16,5 0-128 0,-26-26 192 0,58 47-48 15,-58-47 0-15,0 0 0 0,99 60 416 0,-99-60 80 16,0 0 0-16,105 40 16 0,-105-40 48 0,0 0 16 16,101 8 0-16,-101-8 0 0,0 0-128 0,83-36-16 15,-60 15-16-15,-4-2 0 0,-1 1-368 0,-3-8-64 16,-6-3 0-16,-2-2-128 0,0-3-192 0,-7-2-128 15,-5-6-48-15,1-1 0 0,-5 4 368 0,-5-2 0 16,2-4 0-16,-2 2 0 0,-3-2 0 0,-6-2 0 16,2 1 224-16,0-4-64 0,2 5 192 0,-2 0 32 15,2 2 16-15,2 2 0 0,-1 10-256 0,1 4-144 0,-2 10 160 0,0 7-160 16,3 11 0-16,-7 3-320 0,4 3 64 0,0 9-7792 16,-4 2-1552-16</inkml:trace>
  <inkml:trace contextRef="#ctx0" brushRef="#br0" timeOffset="131013.22">23301 13887 6447 0,'-3'-3'272'0,"-6"1"80"0,2 2-352 0,2 0 0 16,0 0 0-16,1 0 0 0,-1 2 1632 0,-7 1 256 16,-5 2 48-16,-8 2 16 0,1 2 64 0,-4 1 16 0,2 6 0 15,0-2 0-15,-2 9-1488 0,2-1-288 0,-4 8-64 0,-1 1-16 16,-1 1-176-16,-1 6 0 0,5-2 0 0,-3 3 0 16,5-3 128-16,-2 3 80 0,7-3 32 0,-2 3 0 15,1-3 144-15,2 2 48 0,1 3 0 0,2-1 0 16,-4 5-128-16,2 4-32 0,1-1 0 0,4-1 0 15,0-1 160-15,4 1 16 0,5-2 16 0,3-5 0 16,4-5-64-16,3 3-16 0,5-1 0 0,6-2 0 16,5-4-256-16,-2 0-128 0,6-4 0 0,-25-27 128 15,54 52-128-15,-54-52 0 0,0 0 0 0,87 61 0 16,-87-61 160-16,0 0 0 0,83 31 0 0,-83-31 0 0,0 0 80 0,0 0 16 16,98-9 0-16,-75 1 0 0,-1-5 256 0,4 0 64 15,4-5 16-15,1-5 0 0,1 3 48 0,3-8 0 16,5 2 0-16,-2-1 0 15,2-4-272-15,0 5-48 0,-5-2-16 0,-4-2 0 0,1 4-304 0,-6-1 0 16,0-3 0-16,-3 7 0 0,-6-3 0 0,1 0 0 16,-4 0 0-16,-6 0 0 0,-4 1 0 0,-3 1 0 15,-1 1 0-15,-5 1 0 0,0-4 0 0,-9-1 0 16,2 1 0-16,-6 0 0 0,1-2 288 0,-6-1 48 16,1 1 16-16,1-4 0 0,-2-1 352 0,-1-3 64 15,1-2 0-15,4-3 16 0,-4 5-432 0,2-4-96 16,4 1 0-16,-4-1-16 0,2 6-240 0,-4 2 0 0,-1 3 0 15,-1 9 0-15,1 3 0 0,-4 8 0 0,-2 9 0 0,3 0 0 32,-5 6-560-32,-1 6 0 0,-3 2 0 0,-1 3 0 15,0 6-1120-15,1 1-240 0,-1-1-32 0,6-1-12832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04:51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24476 6394 4607 0,'-9'2'400'0,"1"1"-400"16,1 3 0-16,5-6 0 0,2 3 992 0,-4-3 112 0,-1 5 32 0,-9 4 0 16,0 0-64-16,2 3-16 0,0-2 0 0,1 3 0 15,3-5-784-15,4 6-144 0,-1-5-128 0,-2 5 144 16,5-2 32-16,2 2 0 0,0-2 0 0,0 2 0 16,5 0 256-16,-5 2 48 0,4-6 16 0,1 2 0 15,0 6 208-15,2-1 32 0,2 1 16 0,2 1 0 16,-3-2-352-16,4 1-64 0,-3 2-16 0,2-2-5824 15,1-2-1152-15</inkml:trace>
  <inkml:trace contextRef="#ctx0" brushRef="#br0" timeOffset="713.82">23626 4715 5519 0,'-9'0'496'0,"4"0"-496"0,-1 0 0 0,6 0 0 16,0 0 992-16,0 4 96 0,-3-3 32 0,-2 3 0 15,1-1-672-15,-1 2-128 0,2 4-16 0,-1 0-16 16,2 0-528-16,-1 1-96 0,1 7-32 0,0 1 0 16,1-1 496-16,-3 6 112 0,1-2 16 0,1 2 0 15,-2 3 640-15,4 0 144 0,4 0 32 0,-2 5 0 16,5-5-320-16,1 2-64 0,1-2-16 0,1 0 0 16,3-3-1408-16,1 3-288 0,-14-26-48 15,0 0-16-15</inkml:trace>
  <inkml:trace contextRef="#ctx0" brushRef="#br0" timeOffset="1314.74">26175 4635 16575 0,'-5'0'1472'0,"5"0"-1168"16,0 0-304-16,2 0 0 0,1 2 608 0,0-2 64 15,-1 3 16-15,3 2 0 16,-1-1-1072-16,1 5-192 0,-3-1-64 0,0 1 0 15,-4 0-336-15,-2 1-80 0,1-1-16 0,-2 0 0 0,-1-1 1072 0,3 1 272 0,-2 0 32 0,-2 3 0 16,2-2 640-16,-4 6 128 0,4 1 16 0,-2 1 16 16,0 1-208-16,0 4-64 0,3 3 0 0,-3 0 0 15,4 5-688-15,-2 4-144 0,-2 0 0 0,5 2-9296 16</inkml:trace>
  <inkml:trace contextRef="#ctx0" brushRef="#br0" timeOffset="2122.48">29164 7824 14735 0,'-7'4'1312'0,"3"-3"-1056"0,8 3-256 0,-3-4 0 0,3 3 896 0,1-1 128 16,4 1 32-16,3 10 0 0,-12-13-768 0,0 0-160 15,57 62-128-15,-37-27 192 0,1 2-192 0,-1 10 0 16,3 5 0-16,-4 6-176 0,4 4-48 0,1 4-16 15,8 1 0-15,-1-5-5136 16,13-1-1040-16</inkml:trace>
  <inkml:trace contextRef="#ctx0" brushRef="#br0" timeOffset="35951.93">15625 4332 11967 0,'-8'-2'1072'0,"4"2"-864"0,4 0-208 0,4 0 0 0,-3 0 752 0,3 0 96 16,-1 0 32-16,-1 0 0 0,3 2-880 0,2 1 0 15,2-1 0-15,0 2 0 16,-1 1-1040-16,1 2-128 0,-4-2-32 0,-1 0 0 16,1 4-48-16,-1-2-16 0,-3-2 0 0,3 4 0 0,-1 5 944 15,-1 0 176-15,3 1 144 0,2 5-192 0,-2 0 1024 0,2 3 192 16,2 3 32-16,2 2 16 0,-3 2-192 0,5-1-48 16,-3 3 0-16,2-4 0 0,-1 6-672 15,1-4-160-15,-3-6 0 0,-1 2 0 0,1 4-320 0,-6-7-64 16,3 3-16-16,-5-3 0 15,3-1-160-15,-1-4-16 0,1-1-16 0,1 0 0 0,-3-4 592 0,5-5 0 16,-2-2 0-16,0-1 0 0,2-2 528 0,-2 1 128 0,1-4 32 0,1-4 0 16,-2 1 32-16,-2-6 16 0,4 0 0 15,0-5 0-15,-3 4-16 0,3-6 0 0,2-3 0 0,-1-2 0 16,4-5-320-16,-3-2-64 0,2-7-16 0,1-3 0 16,2-2-320-16,1 3 0 0,-1-1 0 0,-1-4 0 15,2-1-272-15,1-1-80 0,1 4-16 0,-3 2 0 31,-3 3-400-31,1 4-64 0,0 8-32 0,-3 2 0 0,0 11 448 0,-4 1 96 0,0 12 0 0,-2 3 16 16,-3 2 304-16,0 12 144 0,-3 4-16 0,1 7 0 16,-1 6 832-16,-2 3 144 0,-2 12 48 0,1 0 0 15,3 9-480-15,-2-1-96 0,1 1 0 0,2 1-16 0,-1-1-560 16,-1 0 0-16,3-7 0 0,1-5 0 0,0 0 0 0,0-7 0 16,3-6 0-16,2-5 0 0,4-6 0 0,0-6 128 15,0-5 0-15,-1-5-128 0,1-6 720 0,1-6 48 16,3 1 0-16,-3-10 0 0,2-1 48 0,2-2 16 15,2-10 0-15,0-1 0 0,5-7-128 0,-1-5-32 16,3-6 0-16,0-6 0 0,3-9-672 0,0 1 0 16,0-5 0-16,-1 2 0 15,2 4-464-15,-2 0-128 0,-3 8-32 0,3 3 0 16,-2-1-48-16,-1 13-16 0,-1 2 0 0,-3 10 0 16,-5 9 0-16,-2 5 0 0,-1 2 0 0,-1 10-8608 0</inkml:trace>
  <inkml:trace contextRef="#ctx0" brushRef="#br0" timeOffset="36517.31">16734 4769 10127 0,'-6'0'896'0,"6"4"-704"0,0-4-192 0,2 0 0 0,2 3 400 0,-1-1 48 16,-3 1 16-16,5 2 0 0,-1 4-464 0,1 0-288 16,-1 3 32-16,1-3 16 15,-5 5-336-15,2-6-80 0,-2 1-16 0,1 0 0 16,5 0 544-16,-5-1 128 0,3-2 0 0,-1 2 0 0,2-3 656 0,-1 4 176 15,1-5 16-15,4 1 16 0,-4 2 608 0,2-2 112 16,2 0 16-16,0-1 16 0,4-1-384 0,-2-1-80 16,5 1 0-16,-1-6-16 0,3 1-768 0,3-5-160 15,1 2-16-15,1-4-16 0,1-3-176 0,-1-2 0 16,-2 0 0-16,2 0-176 0,-4-1-48 0,2-4-16 0,-4-2 0 0,-5 1 0 16,2 0-128-16,-3-3-16 0,-3 0-16 0,1 2 0 31,-2-1-112-31,-2 1 0 0,-3-2-16 0,-4 1 0 15,2 1-112-15,-8-2-32 0,1 0 0 0,-4 2 0 0,-1 4 480 0,1 0 192 0,-4 3-128 0,-3 5 128 16,3 0 0-16,-6 9 0 0,2 4 192 0,-2 4-64 16,3 6 320-16,-4 4 80 0,1 4 16 0,2 5 0 15,-2 4-112-15,3 4-32 0,4 3 0 0,-3-1 0 16,3 3 32-16,0 3 0 0,2 6 0 0,0 0 0 16,1 3-272-16,-1-3-160 0,0 3 192 0,1-3-192 15,3 0 304-15,1-9-48 0,5 3-16 0,4-11 0 16,5-1 304-16,3-5 64 0,6-3 16 0,-1-6 0 0,-15-17-624 15,0 0-160-15,0 0-16 0,100 40 0 32,-100-40-1552-32,0 0-304 0</inkml:trace>
  <inkml:trace contextRef="#ctx0" brushRef="#br0" timeOffset="36752.87">17593 4485 16575 0,'-21'18'1472'0,"7"-4"-1168"15,5-1-304-15,0 0 0 0,9-3 1408 0,0-3 240 0,-3 4 32 0,1 9 16 16,-1 15-928-16,-4 11-192 0,-2 9-48 0,0 4 0 31,-1 2-848-31,-4 2-192 0,-2-5-16 0,1-3-16 16,-1-1-800-16,-1-5-144 0,-1-2-48 0,1-7 0 15,3-3 288-15,0-4 48 0,5-5 16 0,4-7-5232 0</inkml:trace>
  <inkml:trace contextRef="#ctx0" brushRef="#br0" timeOffset="37787.83">18318 4433 23951 0,'-18'0'1056'0,"8"3"224"0,3-1-1024 0,2-2-256 16,5 4 0-16,-4-4 0 0,1 3 208 0,-4 2-16 15,-6 1 0-15,-6 6 0 16,-7 2-1824-16,0 3-368 0,-9 4-80 0,0-2-16 16,0 4 672-16,4 1 128 0,0-1 16 0,-1-1 16 0,3 1 1392 0,1 1 288 15,3 1 48-15,3 1 16 0,-1 0 512 0,6 5 96 16,-4 3 32-16,7-1 0 0,0 2-272 0,5-1-48 15,1 6-16-15,2-5 0 0,3-3-448 0,3-3-80 16,3-6-32-16,3-2 0 0,-1-6-224 0,3-2 0 16,5 1-192-16,4-7 192 0,0-6-320 0,3-1 64 0,4-1 0 0,0-6 0 15,3-2 48-15,-5-9 16 0,3 3 0 0,-1-10 0 16,0-1 448-16,3-5 80 0,-3-4 32 0,2-2 0 16,-1-1-224-16,-3 2-144 0,1 1 192 0,-2-2-192 15,1-1 0-15,1 3 0 0,-6 0-160 0,-3 4 160 31,0 8-496-31,-3 2 32 0,-4 7 0 0,-4 4 0 0,1 6 336 0,-8 4 128 0,3 6 0 0,-3 6-144 16,-3 2 384-16,-2 8 80 0,-1 13 0 0,-2 5 16 16,1 4 160-16,-4 8 16 0,1 6 16 0,0 8 0 15,-4 9 16-15,-1 5 0 0,0 9 0 0,0-2 0 0,1 2-16 16,4-6 0-16,-1-5 0 0,-1-6 0 0,-1-6-112 0,-1-5-32 16,-3-3 0-16,-1-10 0 0,-1-2-144 0,0-8-48 15,2-3 0-15,0-9 0 16,-1-3-192-16,-1-10 144 0,0-4-144 0,3-4 128 0,2-1-128 0,-1-8-224 15,7-1 48-15,-6-5 16 16,8-6-432-16,-1-7-96 0,4-3-16 0,4-10 0 16,3-8 48-16,3-3 0 0,6-7 0 0,7-7 0 0,5-5 400 0,0-5 64 15,10 1 32-15,0 4 0 16,4 12-304-16,2 5-64 0,-2 11-16 0,0 3 0 16,-9 12-416-16,0 0-96 0,0 10-16 0,-3 0 0 15,-4 5 448-15,2 2 96 0,-2 6 16 0,2 0 0 0,-21 0 912 0,0 0 192 0,0 0 48 0,104 18 0 16,-104-18 288-16,0 0 64 0,124-14 16 0,-124 14 0 15,98-33-768-15,-50 14-240 0,1-7 128 0,-9-4-128 16,-1-1 0-16,-8-9 0 0,0-4 0 0,-1-1 0 16,-2-4 128-16,2-3-128 0,-4-1 144 0,-2 5-144 15,-1 4 192-15,1-10-64 16,2 2-128-16,-3-6 192 0,-2 1-192 0,1-4 0 0,-2 2 0 0,1-2-160 16,-4 7 160-16,0 3-128 0,1 2 128 0,-4 9-128 15,-2 6 128-15,-7 11 0 0,-1 9 128 0,-4 11-128 16,-4 6 0-16,-3 11 0 0,-3 9 0 0,-8 6 0 15,-3 16 0-15,-1 4 0 0,-1 12 0 0,0 0-128 16,1 5 592-16,3 1 128 16,3 7 32-16,-5-2 0 0,7 3-144 0,-2 0-32 0,6 0 0 0,-2-4 0 0,1 2-448 0,-1-5 0 15,0-7 0-15,1-4 0 0,-2-4 0 0,-3-5 0 16,5-4 0-16,-1-4 0 0,3-3 0 0,4-8 0 16,5 3 0-16,0-10 0 0,2-4 0 0,5-3 0 15,2-6 0-15,-1-7 0 16,1-2-576-16,5-9-64 0,-3-8-16 0,4-6 0 15,-1-3-480-15,4-9-80 0,-1-5-32 0,2-5 0 0,2-8 864 0,2 0 192 16,-1-8 16-16,3-6 16 0,1 1-64 0,-3-5-16 16,-1-2 0-16,4 5 0 15,-5 3-400-15,-2 13-96 0,-1 7-16 0,-4 13 0 0,-2 10 560 0,-3 6 192 16,-4 7-144-16,-2 8 144 0,1 1 448 0,-2 5 192 16,1 4 16-16,-1 8 16 0,1 2 928 0,1 5 192 0,1 4 48 0,4 4 0 15,-4 1-960-15,2 3-192 16,2 8-48-16,-2 5 0 0,3-1-640 0,-1 6-224 0,1 2 0 0,2-2 0 31,-1-5-224-31,1-2-64 0,-1-7 0 0,1 0 0 16,0-5 48-16,5-7 0 0,-1 1 0 0,5-6 0 15,-21-23-160-15,0 0-16 0,89 52-16 0,-89-52-7936 0</inkml:trace>
  <inkml:trace contextRef="#ctx0" brushRef="#br0" timeOffset="38039.8">19999 3776 21183 0,'-36'18'1888'0,"13"-6"-1504"0,7 2-384 0,8-2 0 0,8-2 1600 0,3 3 240 16,1 1 48-16,-4 12 16 0,5 14-1184 0,-2 17-224 15,3 13-48-15,-3 7-16 16,-3 4-2496-16,-2-4-496 0,-5 1-112 0,0-6-16 15,-3 1 752-15,1-2 144 0,-3 1 16 0,0 3 16 0,1 0 1760 0,3 0 512 32,4-2 32-32,4-5 0 0,5-2 416 0,2-9 96 0,2-1 16 0,-4-11-9072 0</inkml:trace>
  <inkml:trace contextRef="#ctx0" brushRef="#br0" timeOffset="38432.18">19543 4614 30399 0,'-2'9'1344'0,"4"-1"288"0,5 5-1312 0,1-5-320 0,5 1 0 0,-5-4 0 0,10 7 304 0,-18-12-16 0,75 51 0 0,-75-51 0 16,134 84-576-16,-134-84-112 0,141 75-32 0,-141-75 0 31,117 52-1680-31,-117-52-352 0,94 26-64 0,-94-26-16 0,0 0 896 15,122 5 176-15,-122-5 48 0,63-23 0 0,-32 6 2144 0,-1-4 432 0,1-1 96 0,0-6 16 0,-1-5 1184 16,1 1 240-16,1 1 64 0,-6-4 0 0,0 0-1840 0,-7 4-352 16,-3-1-80-16,-8 1-16 15,-2 0-1472-15,-6-1-288 0,-7-1-64 0,-4 5-16 16,-6 2-288-16,-1 5-48 0,-4 4-16 0,-8 3 0 0,2 9 1472 0,-5 5 256 16,0 5 0-16,-2 9 176 0,4 3 880 0,-2 10 176 15,5 2 48-15,-4 3 0 0,1 8-32 0,0 7 0 16,1 7 0-16,-1 0 0 0,5 3-384 0,3 1-80 15,2 6-16-15,4-1 0 0,3 6-368 0,0-6-80 16,5-2 0-16,2-9-16 16,5-1-304-16,4-8-224 0,5-4 32 0,2-8 16 31,6 0-1584-31,6-5-320 0,-21-26-64 0,0 0-6400 0,93 54-1280 0</inkml:trace>
  <inkml:trace contextRef="#ctx0" brushRef="#br0" timeOffset="38887.33">21189 4684 3615 0,'14'-26'0'0,"-5"5"144"0,-2 3-144 0,-2 4 208 0,-3 9-208 0,-2 0 0 0,0-2 0 0,-2-7 0 16,2-7 1408-16,-3-2 256 0,-2 6 32 0,-11 3 16 0,0 11-48 0,-5 3-16 16,-1 8 0-16,-8 8 0 15,2 3-64-15,-3 4-16 0,1 3 0 0,1 4 0 0,-3 4 32 0,1 3 0 16,3 1 0-16,-2 2 0 0,8 4-752 0,-1-2-144 15,7-1-16-15,2 0-16 0,2-1-544 0,5-4-128 16,0 4 0-16,5-1 0 0,1-5 0 16,2-2-144-16,5-1 144 0,-3-1-160 0,6-8-112 0,5 1-32 15,0-6 0-15,5-3 0 16,-19-14-128-16,0 0-16 0,0 0-16 0,111 4 0 0,-111-4 240 0,68-39 48 16,-24 6 16-16,0-8 0 0,1-5 160 0,2-8-208 15,2-3 80-15,0-8 128 0,-8-6-256 0,1-4 80 16,-9-3 16-16,0-6 0 0,1-1-32 0,-5-11-16 0,2-5 0 15,-1-5 0-15,-2-1 208 0,2-2-192 0,1-6 192 0,-5 0-192 32,2 10-496-32,-4-1-80 0,-6 5-32 0,-4 12 0 15,-2 14 144-15,-5 18 16 0,-4 17 16 0,-8 14 0 0,-4 15 832 0,-3 8 176 0,-2 11 16 0,-3 10 16 16,-2 10 1296-16,-2 12 256 0,0 12 48 0,-2 9 16 16,1 10-1328-16,-5 11-256 0,1 4-48 0,0 11-16 15,4 2-560-15,-6 8-112 0,7 4-32 0,-2 8 0 16,6 4 320-16,-1-3-192 0,3-6 192 0,4-8-160 15,2-5 160-15,4-7 0 0,2-2 0 0,3-8 0 16,0-9-640-16,3-11-128 0</inkml:trace>
  <inkml:trace contextRef="#ctx0" brushRef="#br0" timeOffset="39233.55">18163 3797 25791 0,'-40'0'2304'0,"17"0"-1856"0,11 2-448 0,6-2 0 15,12 0 1584-15,-1 0 208 0,7 0 64 0,-12 0-10624 31,0 0-2112-31</inkml:trace>
  <inkml:trace contextRef="#ctx0" brushRef="#br0" timeOffset="40071.37">16495 6871 18431 0,'-9'0'1632'16,"1"-3"-1312"-16,4 1-320 0,2-1 0 0,1-1 256 0,-6 2-32 15,-6-5 0-15,-6-6 0 16,-9-1-1200-16,-5 1-240 0,-2-4-64 0,1 7 0 16,2-3-176-16,-3 8-32 0,4 2-16 0,-4 3 0 0,0 3 992 0,0 8 192 15,2 1 32-15,4 2 16 0,-1 3 1232 0,4 4 240 16,3 2 48-16,1 3 16 0,4 0 400 0,4 9 96 16,0 0 16-16,2 1 0 0,3 4-1024 0,1 0-208 15,2-5-32-15,3 0-16 0,6-4-496 0,-1-1 0 16,5-7 0-16,4-1 0 0,4 1-128 0,3-2 128 0,1-7 0 0,2 0 0 15,1-6-176-15,-22-8 176 0,0 0-160 0,0 0 160 16,119 16-192-16,-119-16 192 0,0 0-208 0,110-24 80 16,-110 24 128-16,82-32 0 0,-82 32 0 0,81-49 0 15,-44 22-368-15,1-7 16 0,-6 1 0 0,-3-5 0 32,-1-2-288-32,-5 0-48 0,-2-4-16 0,-4 4 0 0,-1 6 576 0,0 2 128 0,-6 1 0 0,-3 6 0 15,2 3 0-15,-4 8 0 0,-1 5 0 0,-4 6 128 16,0 3-128-16,-4 8 0 0,-1 5 0 0,-2 13 0 15,0 5 256-15,-4 14 0 0,1 11-16 16,-4 7 0-16,-3 6-240 0,-4 10 0 16,-2-3 0-16,0 8 0 0,-3 5 240 0,0 7 48 0,-2 6 16 0,0 3 0 0,0 6 528 0,1-10 96 15,0 0 32-15,1-12 0 16,4-5-176-16,-3-14-16 0,3-9-16 0,-5-11 0 0,5-6-752 0,-6-1 0 16,-2-6 0-16,1-2-208 15,1-6-272-15,-2-6-48 0,7-6-16 0,1-8 0 0,4-4 544 0,4-5 0 16,2-9 0-16,2-1 0 0,1-7 176 0,7-8 80 15,2-6 32-15,4-6 0 0,3-6-288 0,7-6 160 16,3-9-160-16,2-6 128 0,6-2-128 0,6-9 0 16,0 4 0-16,6-13 0 0,3 4-208 0,2-9 16 15,3-2 16-15,2 3 0 16,7 7-1232-16,0 7-256 0,7 7-64 0,-7 10 0 16,-1 10-512-16,-6 5-96 0</inkml:trace>
  <inkml:trace contextRef="#ctx0" brushRef="#br0" timeOffset="40442.97">17223 7145 5519 0,'-17'21'240'0,"3"-7"64"0,5 3-304 0,4-7 0 0,3 3 0 0,1-8 0 16,1 7 1344-16,0 6 224 0,-4 13 32 0,4 4 16 15,0 5-256-15,4-2-48 0,-4-5-16 0,1 0 0 16,3-1-352-16,-4-1-80 0,3-3-16 0,-3 5 0 15,-3 0 240-15,3 0 64 0,-2 0 0 0,0 2 0 16,4 0-576-16,0-9-128 0,1-3 0 0,-3-11-16 0,0-2-432 16,0-3-272-16,0-7 32 0,-3-3 16 15,-1-2-912-15,-3-8-176 0,0-1-32 0,2-6-16 16,-4-7 464-16,4 0 80 0,-4-3 32 0,2-7 0 0,2 3 784 0,0-10 0 31,-4-1 144-31,1-4-16 0,2 2 464 0,3-4 96 0,-2 1 16 0,5-4 0 0,1 0 0 0,5-4 16 16,6 3 0-16,4-3 0 0,3 6-336 0,3 7-80 15,3 6-16-15,-3 8 0 0,3 5-288 0,-1 8 0 16,-1 3 0-16,-1-1-144 0,1 7 144 0,2 1 0 16,-25 8 0-16,0 0-128 0,0 0-16 0,109-23 0 15,-109 23 0-15,0 0 0 16,98 5-1312-16,-98-5-256 0,0 0-48 0,101 30-6240 0</inkml:trace>
  <inkml:trace contextRef="#ctx0" brushRef="#br0" timeOffset="41354.71">18096 7075 10127 0,'-21'-9'448'0,"9"4"96"0,2 0-544 0,1 0 0 0,6 1 0 0,1 1 0 15,-2-2 1248-15,-1-8 144 0,-7-1 16 0,0-6 16 16,-4 0-784-16,-1 3-144 0,-1 3-48 0,1 5 0 16,-4 2-304-16,-2 7-144 0,1 0 128 0,-1 7-128 15,-7-1 400-15,4 6 0 0,-2-2 0 0,2 8 0 0,0-4-400 0,-2 6 0 16,2 3 0-16,2 7 0 0,-1-2 0 0,4 3 160 31,-1 4-32-31,4 0-128 0,4-4 576 0,4 4 16 0,1 0 0 0,4-1 0 0,5-2-80 0,3-1-32 16,3-5 0-16,6-3 0 0,2 1-480 0,3-8 0 15,4 0 0-15,-21-16 0 0,0 0 0 0,91 19-320 16,-91-19 64-16,0 0 0 16,109-23-304-16,-109 23-48 0,72-40-16 0,-39 17 0 15,-5-1 368-15,2-4 64 0,-3-7 0 0,0 4 16 0,-1-7 544 0,0 1 96 16,-5-1 32-16,1-2 0 0,1-6-160 0,-6-1-16 15,1-1-16-15,-1-1 0 0,-3 0-304 0,-2 0 0 0,-3 4 0 0,0 3 0 16,0 2 0-16,-4 14 0 0,-3 7 0 0,-2 7-144 16,-2 6 144-16,-2 6 0 0,-1 6 0 0,-2 2-128 15,-2 6 128-15,2 11 224 0,-5 3-48 0,4 3-16 16,-5 4 416-16,5 5 96 0,-1 3 16 0,0 1 0 31,4 5-96-31,0-1-16 0,1 5 0 0,3-5 0 0,1-2-320 0,1-4-64 0,3-2 0 0,1-9-16 16,2 0-176-16,2-8 0 0,5-2 0 0,0-7 0 15,-2 0-432-15,5-6-64 16,1 1-16-16,-1-9 0 0,-1 4-416 0,-1-10-96 0,1-1 0 0,0-3-16 16,-2-2 416-16,-2-7 96 0,2-6 16 0,-4-3 0 0,6-1 512 0,-6 1 256 15,6-2-32-15,-2 2 0 16,-2 2 16-16,2 4 0 0,0 4 0 0,-2 3 0 0,-1 4-240 0,-6 6-160 16,2 1 32-16,-5 10 0 15,-2-1-544-15,-2 7-96 16,-2 5-32-16,-1 6 0 0,-3 7 544 0,-5 5 96 0,3 1 32 0,-8 8 0 0,3 8 1216 0,-4 2 240 15,-1 9 48-15,1 3 16 0,2 4 144 0,-2 4 48 16,1 10 0-16,4-4 0 0,-1-1-576 0,4-5-112 16,2-2-32-16,-4-8 0 0,0-5-656 0,1-6-208 15,-2-5 128-15,0-4-128 0,-3-7-144 0,-2-8-96 16,3-6-16-16,2-9 0 0,2-5 64 0,3-6 16 16,2-8 0-16,4-7 0 0,-1-2 336 0,8-9 64 15,-1-7 16-15,8-4 0 0,1-3-112 0,7-7-128 0,4-8 176 0,3-2-176 16,3-7 0-16,3-8 0 0,4-8-192 0,6-7 48 47,3-8-368-47,4-6-64 0,7-11 0 0,-5-3-16 15,-1 3-240-15,-3-5-64 0,-3-1 0 0,-6 9 0 16,-7 9 368-16,1 13 64 0,-3 14 16 0,-2 13 0 0,-5 17 448 0,-1 5 0 0,-2 9 176 0,-1 7-48 16,-1 3 1008-16,1 6 208 0,-5 1 32 0,1 5 16 15,4 4-208-15,-1 4-32 0,1 5-16 0,-1 1 0 16,-3 11-672-16,-2 2-128 0,-1 8-16 0,-4 4-16 15,-6 5-304-15,-2 7 0 0,-5 5 128 0,-2 2-128 0,-3 0 0 16,-4 2 0-16,2-4 0 0,-7-3 0 0,0-4 0 0,-2-1 0 16,-4-4 128-16,-1-5-128 0,-4-1 0 0,-2-11 0 15,0 0 0-15,-2-9 0 0,0-6 0 0,-1-1 0 16,1-5 0-16,0-7 0 0,0 0 128 0,0-8-128 16,0-1 144-16,2-6-144 15,4 2-256-15,2-8-128 0,5 3-48 0,4-5 0 16,4 2-1744-16,6 0-368 0,8 0-64 0,1 0-9584 0</inkml:trace>
  <inkml:trace contextRef="#ctx0" brushRef="#br0" timeOffset="41763.82">19646 5844 6447 0,'3'-9'576'0,"2"6"-576"0,-1-3 0 0,1 6 0 15,-3 0 1792-15,5 0 256 0,1 0 64 0,3 0 0 16,6 0-944-16,-1 9-176 0,-6 5-32 0,-4 7-16 16,-3 1-640-16,-6 10-128 0,-3 3-32 0,-4 5 0 15,-2 7-144-15,-2 3 0 0,-4 6 0 0,1 7 0 16,0 3 0-16,3 9 208 0,-4 8 0 0,1 1 0 16,-1 3 576-16,1 2 112 0,-1 8 32 0,1-1 0 15,3 4-448-15,-3-8-96 0,-3 0 0 0,3-8-16 16,0-9-720-16,-1-14-144 15,1-9-16-15,-4-12-16 0,3-12-528 0,1-11-96 0,1-3-32 16,4-7 0-16,-2-5 1312 0,5-4 272 0,1-7 48 0,4-3 16 0,4-7 208 0,4-5 32 16,1-4 16-16,4-7 0 0,3 0-720 0,2-1 0 15,-2-8 0-15,7 0 0 0,-1-1-192 0,1-4 32 16,5-3 0-16,-1 3 0 0,3-3 160 0,0 12 0 16,6 5 0-16,-6 9 0 0,-4 7 0 0,1 7 176 15,-2 3-176-15,-21 9 192 0,0 0 16 0,0 0 16 16,0 0 0-16,92 49 0 0,-78-14 592 0,-2 13 112 15,-3 19 32-15,-4 7 0 0,-5 10-304 0,-7 3-48 0,2-1-16 0,0 1-12368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10:05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17011 12361 9215 0,'-9'6'816'0,"0"-3"-656"0,4-3-160 0,3 0 0 15,2 0 1008-15,-1 3 160 0,-5-1 48 0,-4 2 0 16,-1 1-400-16,-1 2-80 0,2-2-16 0,1 0 0 16,0 2-544-16,1-1-176 0,-1-1 0 0,0 0 0 15,-3-2 128-15,2 6-128 0,-3-4 0 0,3 4 0 16,3-2 192-16,2-2-32 0,-2 1 0 0,2-3 0 15,3 2 256-15,0-1 48 0,4 1 16 0,0-2 0 0,1-1-224 0,1 2-64 16,2 1 0-16,1-2 0 0,2 3-192 0,0-3 128 16,1 2-128-16,3-1 0 15,0 1 384-15,3-2-32 0,3 3 0 0,-1 2 0 0,-18-8-128 0,0 0-32 16,0 0 0-16,0 0 0 0,92 40-192 0,-78-27 0 16,3 1 128-16,-4-2-128 0,1 2 192 0,-4-2-16 15,6 2 0-15,-2-2 0 0,3-1 128 0,1 1 16 16,-1-2 16-16,0-1 0 0,3 0-96 0,-20-9-32 15,0 0 0-15,0 0 0 0,0 0 0 0,95 38 0 16,-77-33 0-16,-4 4 0 0,3-4 224 0,1 4 32 16,-4-1 16-16,3 1 0 0,0 3-80 0,1-3-16 0,-1 0 0 15,1-1 0-15,-4-2-256 0,3 2-128 0,-3-2 128 0,3-3-128 16,1 2 0-16,-4-5 0 0,-14 0 0 0,0 0 0 16,0 0 0-16,0 0 0 0,97 13 0 0,-97-13 0 15,0 0 0-15,0 0 0 0,0 0 0 0,100 8 0 16,-86-3 0-16,0-1 0 0,-2 5 0 0,2-4 0 15,-6 0 0-15,3 4 0 0,-1-2 0 0,-1-2 0 16,5 4 0-16,-4-1 0 0,3-2 128 0,-3 2-128 16,-1 1 0-16,1 3 160 0,1-1-160 0,-3 1 160 15,1 0-32-15,-4 2-128 0,2 3 192 0,-1-3-64 16,-1 4-128-16,-2-1 128 0,3 2-128 0,-3 2 128 0,2 0-128 0,-1 2 0 16,1-4 0-16,0 2 0 0,2-2 0 0,2-2 0 15,0 1 0-15,-1-1 0 0,3-5 0 0,1 2 0 16,0 0 0-16,2-1 0 0,0 0 0 0,-4 3 0 15,3-2 0-15,-1 0 0 0,0 3 0 0,-1 1 0 16,1-4 0-16,-4 3 0 0,3 1 0 0,-2 3 0 16,-1-2 0-16,1-2 0 0,3-3 0 0,-3 3 0 15,1 1 0-15,4-1 0 0,2-3 0 0,-2-2 0 16,-14-12 128-16,0 0-128 0,0 0 160 0,92 40 0 16,-92-40 0-16,0 0 0 0,89 18-160 0,-89-18 0 15,0 0 144-15,96 12-144 0,-96-12 0 0,0 0-288 16,0 0 48-16,92 24 16 0,-74-15-80 0,-1 0-16 15,-1 0 0-15,0 3 0 0,-2-3 320 0,-2-1 0 16,2 4 0-16,0-1 0 0,-2 1 176 0,-2-2 32 0,4 3 16 0,2-5 0 16,-2 5 208-16,3-6 32 0,-17-7 16 0,0 0 0 15,0 0-272-15,0 0-48 0,96 43-16 0,-96-43 0 16,0 0-144-16,0 0 0 0,0 0 144 0,91 44-144 16,-74-32 128-16,-1-3-128 0,0 1 128 0,1-1-128 15,0-1 272-15,-17-8-16 0,0 0 0 0,0 0 0 16,0 0-256-16,108 23 0 0,-108-23 128 0,0 0-128 15,0 0 0-15,0 0-176 0,107 4 32 0,-93-4 0 16,3 0-16-16,1 3 0 0,-5 2 0 0,5 0 0 16,-6 2 160-16,2 2 0 0,0 0 0 0,0-2 0 0,2 5 0 15,-2-3 0-15,-1 5 0 0,5-6 0 0,-6 5 0 0,2-1 0 16,3 2 0-16,-17-14 0 0,0 0 0 0,0 0 0 16,75 40 0-16,-75-40 128 0,0 0-128 0,0 0 0 15,101 28 0-15,-101-28 0 0,0 0 0 0,89 17 0 16,-89-17 0-16,0 0 0 0,0 0 0 0,105 35 0 15,-105-35 0-15,0 0 0 0,0 0 0 0,80 49 192 16,-63-37 0-16,3 2-16 0,1 0 32 0,-21-14 16 16,0 0 0-16,0 0 0 0,83 55-224 0,-83-55 0 15,0 0 0-15,0 0 0 0,94 40 0 0,-94-40 128 16,0 0-128-16,0 0 0 0,110 32 0 0,-110-32 0 16,0 0 0-16,87 31 0 0,-87-31 0 0,0 0 0 0,91 44 0 15,-91-44 0-15,0 0 0 0,83 47 0 0,-83-47 0 0,0 0 0 16,0 0 0-16,105 50 0 0,-105-50 0 15,0 0 0-15,0 0 0 0,96 44 0 0,-96-44 0 0,0 0 0 16,0 0 272-16,94 56-32 0,-94-56-16 0,0 0 0 16,66 50 0-16,-66-50 0 0,0 0 0 0,72 49 0 15,-72-49-224-15,0 0 0 0,82 43 0 0,-82-43 0 16,0 0 0-16,88 44 0 0,-88-44 0 0,0 0 0 16,79 40 0-16,-79-40 0 0,0 0 128 0,0 0-128 15,103 49 0-15,-103-49 144 0,0 0-144 0,75 40 128 16,-75-40 64-16,0 0 16 0,71 43 0 0,-71-43 0 15,0 0-208-15,75 40 128 0,-75-40-128 0,0 0 0 16,78 39 0-16,-78-39 0 0,0 0 0 0,84 36 0 0,-84-36 0 0,0 0 0 16,98 35 0-16,-98-35 0 0,0 0 0 0,94 35 0 15,-94-35 0-15,0 0 0 0,83 31 0 0,-83-31 0 16,0 0 0-16,0 0 0 0,100 39 256 0,-100-39-64 16,0 0 0-16,80 33 0 0,-80-33-16 0,0 0-16 15,87 33 0-15,-87-33 0 0,0 0-160 0,94 28 0 16,-94-28 0-16,0 0 0 0,101 22 0 0,-101-22-224 15,0 0 80-15,89 21 16 0,-89-21-160 0,0 0-32 16,0 0 0-16,98 32 0 0,-98-32 320 0,0 0 0 16,0 0-128-16,81 34 128 0,-81-34 0 0,0 0 0 15,0 0 0-15,81 37 0 0,-81-37 304 0,0 0 16 16,0 0 0-16,78 47 0 0,-78-47-16 0,0 0 0 0,0 0 0 0,71 49 0 16,-71-49-80-16,0 0-16 0,0 0 0 0,84 45 0 15,-84-45-208-15,0 0 0 0,0 0 128 16,106 30-128-16,-106-30 0 0,0 0 0 0,88 14 0 0,-88-14 0 15,0 0 0-15,0 0 0 0,99 17 0 0,-99-17 0 16,0 0 0-16,0 0 0 0,0 0 0 0,96 31 0 16,-96-31 0-16,0 0 0 0,0 0 0 0,0 0 0 15,92 39 0-15,-92-39 0 0,0 0 0 0,0 0 0 16,0 0 0-16,89 36 0 0,-89-36 0 0,0 0 0 16,0 0 0-16,0 0 0 0,101 35 0 0,-101-35 144 15,0 0-144-15,0 0 0 0,77 35 0 0,-77-35 128 0,0 0-128 16,0 0 0-16,75 40 0 0,-58-31 0 0,-17-9 0 0,0 0 0 15,0 0 0-15,0 0 0 0,92 38 0 0,-74-33 0 16,-1 0 0-16,1 4 0 0,-1-4 0 0,1 2 0 16,-1-1 0-16,-3-1 0 0,7 2 0 0,-4-2 160 15,1 4-160-15,-1-1 160 0,-1-2-16 0,1 6 0 16,-17-12 0-16,0 0 0 0,0 0-144 0,70 43 0 16,-53-32 0-16,-3 3 0 0,0-2 0 0,2 0 0 15,-2-1 0-15,-2 1 0 0,2 2 0 0,0 0 0 16,-2-2 0-16,2 2 0 0,-2-2 0 0,2 2 0 15,0 0 0-15,-2 2 0 0,2-3 0 0,-3 1 160 16,1 2-160-16,0 0 160 0,2-4 48 0,-2 2 16 0,2-2 0 16,0 2 0-16,2 0-224 0,-2-2 176 0,0 2-176 0,-2-2 160 15,2 0-160-15,-2-1 0 0,2 1 0 0,-4-1 0 16,3 1 0-16,-3-4 0 0,1 6 0 0,-1-5 0 16,2 5 0-16,-3-2 0 0,1-3 0 0,-1 3 0 15,3-1 0-15,-3-3 0 0,0 1 0 0,-1 0 0 16,1-1 0-16,2 1 0 0,1-4 0 0,0 4 0 15,2-2 0-15,-2-2 0 0,2 0 0 0,0 2 0 16,-2-1 0-16,2-1 0 0,-2-2 0 0,-1-1 0 16,1 2 0-16,-3 1 0 0,-1-2 0 15,1 3 0-15,-2-3 0 0,2 1 0 16,-2-3 0-16,-2 3 0 0,4 1 0 0,-4-2 0 0,2 3 0 0,0-3 0 0,0 2 0 16,2-1 0-1,-4 1 128-15,2 0-128 0,1-1 0 0,-1 1 0 0,2 2 144 0,0-2-144 0,0 0 0 0,3 4 128 16,-3-5-128-16,-1 1 0 0,3 2 0 0,-3-5 0 15,5 5 0-15,-5-2 0 0,3 0 0 0,-1-2 0 16,1 3 0-16,-3-3 0 0,1 2 0 0,0 1 0 16,0-3 0-16,-1 2 0 0,1-1 0 0,1 1 0 15,-1 2 0-15,3-2 0 0,1 0 0 0,0-1 0 16,5-2 0-16,-8-2 0 0,6 0 0 0,-6 0 0 16,3-2 0-16,1-3 0 0,-2 1 0 0,2-1 0 15,-2-2-128-15,-2 2 128 0,3-4 0 0,-3-3 0 16,1 1 0-16,-1-6-128 0,-1 5 128 0,-1-6 0 15,1 1 0-15,-7-2 0 0,5-2 0 0,-7-2 0 0,0 1 0 0,0-4-128 16,0-1 128-16,-4 0 0 0,1-3 0 0,1-5 0 16,-3 0 0-16,-2-1 0 0,5-3 0 0,-5-2 0 15,5-1 0-15,-3 0 0 0,3-2 0 0,2-3-128 16,0 7 128-16,2-3 0 0,0-6 0 0,1 4 0 16,3-2 0-16,-3-2-208 0,2-2 80 0,1-1 128 15,-3 0-304-15,1-2 64 0,1-2 16 0,-5 7 0 16,2 1 16-16,-2-1 0 0,1 0 0 0,-2-3 0 15,1 0 208-15,0 3 0 16,-2 0 0-16,2-3-144 0,2 3 144 0,-1-5 0 0,5 2 0 0,-5 0 0 0,6-2 0 16,-2 1 0-16,1-1 0 0,1 2 0 0,1 0 0 15,-2-2 0-15,-1 2 0 0,2 3 0 0,-5 0 0 0,1 0 0 16,-1 2 0-16,-2 2 0 0,2 1 160 0,-2 1-32 16,1 1-128-16,-1-1 192 0,0 4 32 0,0-1 0 15,0 0 0-15,0 4 0 0,-1 1-224 0,-1-4 144 16,0 5-144-16,-1 0 128 0,1 1-128 0,-5 2 0 15,5 3 0-15,-1-1 0 0,-1-3 0 0,4 3 0 16,-2-3 0-16,2 4 0 0,0-1 0 0,0 1 0 16,0-2 0-16,2-1 0 0,2 5 0 0,-4-2 0 15,3-2 0-15,2 2 0 0,-1 2 0 0,1-3 0 16,-1-3 0-16,1 3 0 0,0-4 0 0,-2 0 0 16,3 5 0-16,-3-4 0 15,-1 3 0-15,-2-3 0 0,2 3 0 0,-2-3 0 0,0 1 0 0,-2 0 0 0,0-1 0 0,2 3 0 16,0 1 0-16,0-2 0 0,2-1 0 0,1 1 0 15,6-1 0-15,3-4 0 0,4-1 0 0,1-3 0 16,3-1 0-16,2 0 0 0,3 0 0 0,4 3 0 16,-3-1 0-16,-3 3 0 0,3 4 0 0,-3 0 0 15,-2-1 0-15,-2-1 0 16,2 5 0-16,-9 6 0 0,2-4 0 0,-5 5 0 0,-6-2 0 0,2 2 0 16,-8 2 0-16,-1 2 0 0,-4-1 0 0,-3 4 0 15,-6 0 0-15,-4-1 0 0,-2 1 0 0,-5 1 0 16,-1-1-208-16,-3 4-32 0,1-2 0 0,-4 7 0 15,-1-4 240-15,2 0 0 0,0 0 0 0,-1 1 0 0,2-1 128 0,1 0 112 16,3 1 16-16,-1-1 16 0,2 0-64 0,2 1-16 16,-2-1 0-16,2 0 0 0,-5 0-192 0,-2 1 176 15,-1-3-176-15,1 3 160 0,0-1-160 0,-2 0 0 16,1 2 0-16,-1-2 0 0,-4 4 0 0,6-3 0 16,-2 2 0-16,4-2 0 0,-4 2 0 0,-3-1 0 15,3-1 0-15,2-3 0 0,-2-1 0 0,0 3 0 16,-3-5 0-16,-2 0 0 0,-2-1 0 0,-2-3 0 15,-3 4 0-15,2-3 0 16,-4 3 0-16,2 2 0 0,2-2 0 0,-4 4 0 0,2-3 0 0,-2 5 0 16,4-5 0-16,-4 5 0 0,6-3 0 0,-6-1 0 15,-4 3 0-15,1 1 0 0,-2-1 0 0,2 0 0 0,0 1 0 16,1 2 0-16,2-2 0 0,-1 2 0 0,-1-1 0 0,2 2 0 16,-3 3 0-16,-2-1 0 0,-2-1-128 0,-1 4 128 15,-4 4 0-15,-2 1 0 16,0-1 0-16,2-3 0 0,0 3 0 0,0 1 0 0,-1-1 0 0,1-4 0 15,1 3 0-15,3-1 0 0,-4 1 0 0,-5 3 0 16,0 2 0-16,-6 1 0 0,2 0 0 0,4 3 0 16,0-2-144-16,0 2 144 0,-4 1 0 0,2-3 0 15,0 8-256-15,-7-6 48 0,0 5 16 0,4-6 0 16,5 1 0-16,-4 0 0 0,5-2 0 0,1 3 0 16,1-3 16-16,6-1 16 15,-4-1 0-15,-2 1 0 0,-2-5 160 0,3 1 0 0,1-2-144 0,3-3 144 0,1 6 0 16,3-6 0-16,1 3 128 0,1 1-128 0,7-3 336 0,-4 3-16 15,6-4 0-15,-6 0 0 0,2-4-160 0,-4 4-32 16,-1-1-128-16,3-3 192 0,0 4-192 0,-1 0 0 16,1 0 0-16,0 0 0 0,4 0 0 0,-4 4 0 15,5-4 0-15,1 0 0 16,3 0 0-16,0-4 0 16,0 1 0-16,0-3 0 0,-4 3 0 0,0-6 128 15,1 4-128-15,-1 1 0 0,3-1 0 0,-1 2 0 16,2 1 0-16,-2-1 0 0,-2 3 0 0,1 0 0 15,-1 3 0-15,1-1 0 0,1 1 128 0,0 2-128 16,0-1 0-16,-1-1 0 0,-5-1 0 0,3 2 0 16,-2 1 0-16,0-2 0 0,3 1 0 0,3 1 0 0,1 0 0 0,0 1 0 0,-2 1 0 0,0-2 0 0,0 3 0 0,2-2 0 15,2 2 0-15,-6 1 0 0,4 0 0 0,-4-2 0 32,-1-2 0-32,-4 4 0 0,7-4 0 0,1 0 0 0,-3-1 0 0,4 4 0 0,0 1 0 0,2-4 144 31,1 4-144-31,2-2 160 0,0-2-160 0,4 0 160 0,-4 4-160 0,0-4 0 0,4-1 0 0,0-4 0 31,4 3 0-31,-4-3 0 0,-4 0 0 0,4-3 0 16,-4 3 0-16,0-4 0 0,0 3 0 0,0-3 0 15,2 1 0-15,0 1 0 0,0 2 0 0,3-4 0 16,3 4 0-16,-3 0 0 0,0 0 0 0,-1 0 0 16,3 0 0-16,2 6 0 0,-4-3 0 0,2 2 0 0,-1 2 0 15,1-1 0-15,-5-1 0 0,1 3 0 0,-1 1 0 16,0-2 0-16,-2 2 0 0,2-4 0 0,0 6 0 0,0-3 0 15,-2 1 0-15,4 3 0 16,-1-3-368-16,-1 5-48 0,0 7-16 0,-2-2-17568 16</inkml:trace>
  <inkml:trace contextRef="#ctx0" brushRef="#br0" timeOffset="6638.78">25614 16073 6287 0</inkml:trace>
  <inkml:trace contextRef="#ctx0" brushRef="#br0" timeOffset="7141.56">25159 16132 3679 0,'-52'12'320'0,"13"-3"-320"15,3 0 0-15,11-1 0 0,10-2 1088 0,6-3 128 0,-7 6 48 0,-11 1 0 16,-17 11 256-16,-5 2 48 0,0 0 16 0,9-3 0 15,5-2-992-15,9-1-192 0,4-3-32 0,6 0-16 32,5-2-1024-32,3 2-208 0,-1-2-32 0,4 2-16 15,-2 0-944-15,5-2-192 0,-1 6-48 0,-1 1 0 16,2 2 1104-16,-1 0 224 0,1 2 32 0,0-1 16 0,1 1 1312 0,1 3 272 0,0 4 48 0,0-3 16 16,0 3 368-16,0-2 64 0,3-5 0 0,2 3 16 15,4-5-16-15,5-1 0 0,0-4 0 0,7 0 0 16,2-6-240-16,3-1-48 15,-26-9-16-15,0 0 0 0,0 0-272 0,127 3-64 0,-127-3-16 0,0 0 0 0,110-26-368 16,-110 26-80-16,76-31-16 0,-76 31 0 16,79-30-400-16,-79 30-80 15,80-26 0-15,-80 26-16 0,0 0-96 0,113-28-16 16,-113 28 0-16,0 0 0 0,108-14 384 0,-108 14 0 16,0 0 0-16,89-12 0 0,-64 9 384 0,-3 1 112 15,-1-1 16-15,2-1 0 0,-4-1-48 0,2 1 0 16,-2 3 0-16,-2-5 0 0,4 3-64 0,-3-1-16 15,-1-1 0-15,1 2 0 0,1-6-32 0,2 4-16 16,-4-4 0-16,1 0 0 0,1 1-112 0,-4-1-32 16,1 0 0-16,-4 1 0 0,0-1-64 0,-3 0-128 15,-2 4 176-15,-3 0-176 0,-1-2 0 0,-1 1 0 0,0 1 0 0,-2-3 0 16,0 4 128-16,0-5-128 0,1 1 0 0,-1-3 0 16,-1-1 224-16,1 0-64 0,-4-2-16 0,1 0 0 15,-3-4-144-15,1 5 160 0,-7-5-160 0,0 1 160 16,1-4-416-16,-6 3-96 0,1-1-16 0,1 2 0 31,-1-1-160-31,2-2-48 0,0 4 0 0,-3-2 0 16,3 3-640-16,-4-3-144 0,4 10-32 0,2-3 0 0,-2 8-528 15,-3-3-128-15,4 3 0 0,3 3-4352 0</inkml:trace>
  <inkml:trace contextRef="#ctx0" brushRef="#br0" timeOffset="8288.14">24115 15021 1839 0,'-52'30'160'0,"15"-11"-160"0,-1 2 0 0,10-7 0 15,14-6 2512-15,2-1 480 0,-2 2 80 0,-19 7 32 0,-14 10-672 16,-9 3-144-16,2 3-32 0,4-6 0 0,8-7-976 0,7-2-208 16,7 1-48-16,2-6 0 0,5 0-1024 0,-2-1-304 15,2 1-16-15,2-2 0 16,2 6-896-16,-4-2-176 0,0 5-32 0,5-3-16 16,-1 1 800-16,-1 1 176 0,1 1 16 0,3-2 16 0,5 1 592 0,-5-1 112 15,11 2 32-15,-2-1 0 0,5 2 528 0,2 1 96 16,4-2 32-16,5-1 0 0,1 5-304 15,2-3-48-15,3 0-16 0,6 1 0 0,3-1-432 0,0 0-160 16,-26-20 0-16,60 40 144 0,-60-40-144 0,0 0 0 16,104 52 0-16,-104-52 0 0,0 0-160 0,115 40 160 15,-115-40 0-15,96 23-144 0,-96-23 144 0,106 17-192 0,-106-17 192 16,124 12-192-16,-124-12 192 0,124 5 224 0,-124-5-48 16,113-5-16-16,-113 5 224 0,117-9 64 0,-117 9 0 0,148-17 0 15,-148 17-96-15,172-23-16 0,-172 23 0 0,168-26 0 16,-168 26-96-16,164-29-32 0,-164 29 0 0,163-37 0 15,-70 14-208-15,-4-1 0 0,-2 1 128 0,-87 23-128 32,151-43-368-32,-151 43-112 0,124-45-32 0,-124 45 0 15,106-49-352-15,-106 49-80 0,82-52-16 0,-54 25 0 0,-2 1 192 16,-5 4 48-16,-7-1 0 0,-2 0 0 0,-3-1 896 0,-2 1 176 0,0 1 32 0,-2-4 16 16,-1-1 640-16,1-4 128 0,-2 0 32 0,-1-4 0 15,-2 0-560-15,-2-5-128 0,-6 5 0 0,-5 0-16 0,-4 4-496 0,-6 0 0 16,-6 3 0-16,-4 3-160 15,-2 8-640-15,-9-2-128 0,-3 5-32 0,-3-2 0 16,-6 8-32-16,-3 2-16 0,-8 6 0 0,-2 0 0 0,-3 6 1008 0,-10-3 416 16,1 2-32-16,-3 2 0 0,0-2 688 0,1-1 128 15,-1-2 16-15,2-2 16 0,5 0-400 0,-3-6-64 16,5-2-32-16,2-4 0 16,7-2-1008-16,7 1-208 0</inkml:trace>
  <inkml:trace contextRef="#ctx0" brushRef="#br0" timeOffset="9938.79">22279 13013 8287 0,'-74'22'736'0,"22"-8"-592"0,3 4-144 0,13-10 0 15,13 1 2448-15,6-5 464 0,-9 1 96 0,-23 9 0 16,-18 0-1504-16,-16 3-304 0,3 1-64 0,5-10-16 16,9-1-1120-16,8-5-320 0,2-2 0 0,2 0-16 46,-3-2-400-46,-4-1-80 0,-5-1-16 0,-1 2 0 16,1-1 192-16,3 0 48 0,4-3 0 0,0 3 0 0,1-2 464 0,1 1 128 0,-1-1 0 0,3 1 0 0,-3-1 480 0,-3 0 160 0,2 0 48 0,-4 5 0 16,6-4-176-16,1 8-16 0,2 1-16 0,2 4 0 15,-2 5-256-15,1 3-48 0,1 9-16 0,-2 2 0 16,2 5 192-16,-1 0 32 0,-1-3 16 0,4 1 0 0,5 0-272 16,8-4-128-16,2 2 128 0,5-1-128 0,4 3 0 0,7 3 0 15,-2-3-192-15,4-3 192 16,3 7-272-16,2 5 64 0,3 0 16 0,2 2 0 0,4-1 192 0,6-1 0 15,4 4 0-15,3-6 0 0,6-3 336 0,7 2 112 16,10-3 32-16,3 3 0 0,-36-37-160 0,105 66-16 16,-105-66-16-16,141 61 0 0,-141-61-288 0,155 49 0 15,-155-49 0-15,164 35 0 0,-164-35-176 0,180 26 16 16,-72-17 0-16,5-1 0 0,-2-2-176 0,3-1-48 16,1-2 0-16,8 1 0 15,13-8 32-15,-8 4 0 0,-6 0 0 0,-1-3 0 0,7 3 352 0,4-2 0 16,6-1 0-16,-2 3 0 0,-13 0 368 0,1-4 192 15,0 4 32-15,0 0 16 0,8 0 32 0,-5 4 16 16,-1 1 0-16,4 2 0 16,5-5-80-16,-3 1 0 0,-7 2-16 0,-1-5 0 15,2 4-240-15,4-8-32 0,8-1-16 0,-9 2 0 16,-7 1-144-16,-2-5-128 0,-1 2 144 0,-1-9-144 16,6-4 0-16,-14-8 128 0,-7-5-128 0,-8-1 0 15,3-6 0-15,-2-5 0 0,-2-6 0 0,-7-5 0 16,-10-4 0-16,-8-4 0 0,-8-3 0 0,-7 2 0 15,-1-1 0-15,-13-2-128 0,-9 0 128 0,-8-6 0 16,-11 6-608-16,-12-4-16 16,-14 2 0-16,-12 2 0 0,-5 2-224 0,-18-2-48 0,-9-1-16 0,-6 1 0 15,-6 4 672-15,-7 4 240 0,-6 2-144 0,-10 2 144 0,-2 6 544 0,-5 2 192 16,-1 4 32-16,0 6 16 0,-2 5 112 0,-7 4 32 16,-13 10 0-16,-1 5 0 0,6 7-512 0,-1 1-96 15,-1 4-32-15,-7 4 0 16,-6 8-1632-16,4-2-336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32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42.57426" units="1/cm"/>
          <inkml:channelProperty channel="Y" name="resolution" value="79.20792" units="1/cm"/>
          <inkml:channelProperty channel="T" name="resolution" value="1" units="1/dev"/>
        </inkml:channelProperties>
      </inkml:inkSource>
      <inkml:timestamp xml:id="ts0" timeString="2023-11-17T23:26:56.3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23665 13544 0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57:28.56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24701 7127 12895 0,'-18'4'1152'0,"4"-4"-928"15,6 0-224-15,4 0 0 0,4-4 720 0,-7 4 112 16,-3-3 0-16,-13-2 16 0,-1-1-848 0,-4-2-368 16,2 3 32-16,3-4 0 15,-3 2-240-15,3 2-32 0,1 1-16 0,1 2 0 0,-2 2 624 0,-1 2 0 0,-1 7 0 0,-1 0 128 16,0 6 640-16,-2-1 128 0,4 5 32 0,1 6 0 31,0 1-272-31,-1-2-48 0,1 6-16 0,1-2 0 0,-1 1-368 0,2 1-80 0,2-2-16 0,-2 3 0 16,2-1-128-16,1-2 0 0,1 3 0 0,0 4 0 15,3-4-192-15,1 4 192 0,0 3-160 0,-3 2 160 16,5 0-192-16,-4 4 48 0,4 1 16 0,-3-5 0 16,0 4 128-16,2-4-192 0,-4 3 192 0,3-3-192 15,-1 4 192-15,-4 0 224 0,4 1-48 0,-3-2-16 0,-1 6 448 0,4 0 96 16,-1-2 0-16,-1 2 16 0,4 0 512 0,-2 3 112 16,5-3 0-16,-3-1 16 0,7-2-240 0,-4 2-48 31,2 3-16-31,5-6 0 0,2 4-448 0,0 0-96 0,0-1 0 0,4 1-16 0,1 3-112 0,0-3-32 15,2 0 0-15,2 0 0 16,1 3-32-16,3-3 0 0,-5-2 0 0,6 2 0 0,0-1-64 0,4 1 0 16,-1 0-16-16,4 0 0 0,2-1-32 0,-1-1 0 15,4-1 0-15,2-3 0 0,2 1-208 0,5 1 0 16,0-1 0-16,-35-44 0 0,80 80 0 0,-80-80 0 16,85 69 0-16,-85-69 0 0,91 61 0 0,-91-61 0 0,99 54 0 15,-99-54 0-15,108 53 0 0,-108-53 0 0,129 57 0 0,-57-31 0 16,6 2 0-16,-7 2 0 0,-71-30 0 0,140 62 0 15,-140-62 0-15,129 58 0 0,-129-58 0 0,150 61 0 16,-65-35 144-16,2 2-144 16,9-4 128-16,-5-1-128 0,-1-4 0 15,-1-2 128-15,3 1-128 0,11 3 0 0,12-2 176 0,-5-2-48 16,-5-4-128-16,-4 1 192 0,2-2 64 0,6 2 0 0,10 0 0 0,-2-2 0 16,-1 2-112-16,-4-6-16 0,1-2 0 0,7 2 0 15,4 1 64-15,-2-2 16 0,-5 2 0 0,-2-4 0 16,-2 0-208-16,7-1 144 0,8-4-144 0,-6-4 128 15,-9 2-128-15,0-6 128 0,6-4-128 0,1-1 128 0,10-2 0 0,-4-3 0 32,-4-6 0-32,-4-1 0 0,3-1-128 0,2 0 0 15,10-3 0-15,-15 1 128 0,-6-4-128 0,-2 3 0 16,-4 3 0-16,4 0 0 0,1-1 0 0,-6 0-144 16,-9 0 144-16,-2-2 0 0,2 6 0 0,3-5 0 15,5-1 0-15,-1 3 0 0,-3-1 0 0,-3 0-128 16,-4 0 128-16,4-4 0 0,1 0-160 0,-2-2 32 15,1 5 0-15,-5 2 0 0,-15-2-192 0,2-2-48 16,-10 4 0-16,3 0 0 0,-1 0 160 0,1 3 16 16,3 1 16-16,-2-5 0 0,-4 1 176 0,-2-5 0 15,-5 0 0-15,-1-8 128 0,-7 3-128 0,-1-8 128 0,-8-5-128 0,-1-3 128 16,-10 0-128-16,-6-2 0 0,-3 2-176 0,-11-8 176 31,-2-1-608-31,-7-5-32 0,-8-3 0 0,-1-6 0 0,-3 3 288 0,-2-3 48 0,1 6 16 0,-1-3 0 16,-3 3 480-16,-2 1 112 0,0-2 16 0,-2-1 0 15,-1-3 128-15,-2 0 16 0,-6-3 16 0,1 4 0 16,-2-2-352-16,0 3-128 0,-6 3 0 0,1 3 144 16,1 3-144-16,-8-3 0 0,1 3 0 0,-6-1 0 15,-1 4 0-15,-6-1 0 0,-8 6 0 0,-3 1 0 16,-3 5 0-16,-4 0 0 0,1-3 0 0,-6 3 0 16,5 6 0-16,-7-3 128 0,4 3-128 0,-11-1 0 0,0-1 320 0,-5 1 0 15,3 4-16-15,-3-3 0 0,7 4-80 0,-5-1-16 16,3 0 0-16,-4 4 0 0,-6 4-208 0,-7-1 0 15,-1 2 0-15,-8 5 0 0,5 3-320 0,-6 2 64 16,-3 7 0-16,-10-3 0 0,-3 6 256 0,3-1 0 16,2 9 0-16,-4 1 0 0,-9 2 256 0,10-3-32 15,4 3-16-15,-5 3 0 0,-6 2-16 0,-4 4 0 16,-6-6 0-16,6-1 0 0,7 5-32 0,3-5-16 16,0 7 0-16,-5-2 0 0,-5-6-16 0,5 8-128 15,6 5 192-15,-6-2-64 0,-4 0-128 0,-1-1 0 16,1 1 0-16,1 2 0 0,3 3 0 0,-7 1 0 0,-5-1 0 15,7 1 0-15,3 1 848 0,-1-2 192 0,-2 4 48 0,-2-2 0 32,7 2-1744-32,-4 5-352 0,-6 6-64 0,-8 8-16 0,-8 3 592 0,6 11 112 0,4 4 32 0,4 11 0 31,0 6-112-31,8 0-32 0,13 5 0 0,10 4 0 16,13-1-16-16,13 10-16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6:06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24321 1859 4607 0,'-4'3'400'0,"-3"1"-400"15,6-3 0-15,-3-1 0 0,4 4 0 0,-2-4 0 16,-5 5 0-16,-1-1 0 0,-3 1 0 0,-3-2 0 16,2 1 0-16,0-4 0 0,2-4 0 0,-3 1-160 0,5-2 160 0,2 1 0 15,-2-1 0-15,4 0-144 0,2 1 144 0,2-1 0 16,6 1 0-16,-5 1-144 0,3 1 144 0,-1-1 0 16,3 3 384-16,-1 0 128 0,4 0 48 0,-2 3 16 15,-2-1-32-15,3 1 0 0,-6 3 0 0,2-3 0 16,-1 2-16-16,-6 4 0 0,1-2 0 0,0 2 16 15,-3-2 128-15,1 5 32 0,-1-3 0 0,0-1 0 16,0 1 208-16,1 0 48 0,1-1 0 0,-2 1 0 16,1-4-256-16,2 1-48 0,-3 1-16 0,2-2 16 15,-1-2-288-15,2-1-64 0,-1 1-16 0,3-3 0 0,0 0 224 16,0 0 32-16,-4 4 16 0,4-2 16 0,0-2 160 0,0 3 32 16,0 1 16-16,0-3 16 0,4 6-352 15,-4-1-80-15,2-1-16 0,-1 2 16 16,5 0-368-16,-3 1 0 0,2 1 0 0,-5-9 0 0,0 0 0 0,0 0 0 15,0 0 0-15,0 0 0 0,0 0 0 0,0 0 0 16,60 70 0-16,-60-70 0 0,0 0 0 0,0 0 0 16,0 0 192-16,0 0-64 0,68 43 192 0,-54-37 32 15,-14-6 16-15,0 0 0 0,0 0-48 0,0 0-16 16,61 31 0-16,-51-28 0 0,2 6-16 0,-3-4 0 16,5 2 0-16,-5-1 0 0,-1 2-80 0,1 1-16 15,0 0 0-15,-1-4 0 0,-2 4-192 0,2-1 0 16,1 5 0-16,0-5 0 0,-1 1 0 0,1-2 0 0,0 2 0 15,0-2 0-15,-1 1 0 0,1-2 0 0,-2 2 0 0,2-3 0 16,-1 4 0-16,3-2 0 0,-2-2 0 0,1 6 0 16,2-2 240-16,-5-2 0 0,2 1 0 0,0 3 0 15,1-3 48-15,-1 5 16 16,1-3 0-16,-4 2 0 0,-6-12-176 0,0 0-128 0,0 0 144 0,0 0-144 16,0 0 0-16,31 80 0 0,-31-80 0 0,0 0-160 15,0 0-48-15,0 0-16 0,0 0 0 0,26 87 0 16,-19-73 224-16,-7-14 0 0,0 0 0 0,0 0 0 15,0 0 0-15,63 67 240 0,-63-67-48 0,0 0-16 16,0 0 48-16,69 69 16 0,-69-69 0 0,0 0 0 0,49 63-240 16,-49-63 128-16,0 0-128 0,46 70 0 0,-46-70 0 0,0 0 0 15,0 0 0-15,52 83 0 0,-52-83 0 0,0 0 0 16,0 0 0-16,49 75 0 0,-49-75 0 0,0 0 0 16,0 0 0-16,61 71 0 0,-61-71 0 0,0 0 0 15,0 0 0-15,71 70 0 0,-71-70 0 0,0 0 0 16,0 0 0-16,70 80 0 0,-70-80 0 0,0 0 0 15,0 0 0-15,52 96 0 0,-52-96 0 0,0 0 0 16,37 80 0-16,-37-80 0 0,0 0 0 0,36 89 0 16,-36-89 0-16,0 0 0 0,33 98 0 0,-33-98 224 15,0 0-32-15,35 108-16 0,-35-108 112 0,23 74 32 0,-23-74 0 16,17 77 0-16,-17-77-320 0,18 84 0 0,-18-84 128 0,14 92-128 16,-14-92 0-16,12 96 0 0,-12-96 0 0,10 94 0 15,-10-94 0-15,18 83 0 16,-18-83 0-16,17 81 0 0,-17-81 128 0,18 74 32 0,-18-74 0 0,20 79 0 15,-20-79 32-15,23 89 16 0,-23-89 0 0,23 92 0 16,-23-92-208-16,19 106 0 0,-19-106 128 0,21 106-128 16,-21-106 0-16,17 101 0 0,-17-101 0 0,12 101 0 15,-12-101 0-15,14 102 0 16,-14-102 0-16,20 109 0 0,-20-109 0 0,24 108 0 0,-24-108 0 0,31 113 0 16,-31-113 0-16,37 103 0 0,-37-103 0 0,47 101 0 0,-47-101 0 0,49 96-128 15,-49-96 128-15,52 94-160 0,-52-94 160 0,58 96-208 16,-58-96 80-16,50 97 128 15,-50-97-128-15,51 101 128 0,-51-101 0 0,48 101 0 0,-48-101 0 0,49 98 0 16,-49-98 0-16,44 101 0 0,-44-101 0 0,50 103 0 16,-50-103 0-16,53 110 0 0,-53-110 0 0,52 109 0 15,-52-109 0-15,57 112 0 16,-57-112 0-16,61 95 0 0,-61-95 0 0,67 98 0 0,-67-98 0 0,73 84 0 16,-73-84-144-16,73 80 144 0,-73-80-192 0,66 82 32 15,-66-82 0-15,59 83 0 0,-59-83 160 0,56 86-128 16,-56-86 128-16,52 92-128 0,-52-92 128 0,44 87 0 0,-44-87 0 15,40 85 0-15,-40-85 0 0,45 93 0 0,-45-93 0 0,40 95 128 16,-40-95-128-16,48 94 0 16,-48-94 0-16,48 96 0 0,-48-96 0 0,51 94 0 0,-51-94 0 0,52 87 0 15,-52-87 0-15,52 84 0 0,-52-84 0 0,53 75 0 16,-53-75 0-16,48 66 0 0,-48-66 0 0,46 63 0 16,-46-63 0-16,0 0 0 0,66 89 0 0,-66-89 0 31,0 0 0-31,61 87 0 0,-61-87 0 0,0 0 0 0,49 83 0 0,-49-83 144 0,0 0-144 0,43 80 0 15,-43-80 256-15,0 0-48 0,44 79-16 0,-44-79 0 16,0 0-64-16,40 75-128 0,-40-75 176 0,0 0-176 0,40 69 0 0,-40-69 0 16,0 0 0-16,0 0 0 15,54 77 0-15,-54-77 0 0,0 0 0 0,0 0 0 16,49 64 0-16,-49-64 0 0,0 0 0 0,0 0 0 0,0 0 0 0,57 54 0 16,-57-54 0-16,0 0 0 0,0 0 0 0,0 0 0 15,0 0 0-15,61 18 0 16,-48-18 0-16,-5-5 0 0,5 1-144 0,-3-5 144 0,2 1 0 0,2-4-160 15,-2-2 160-15,2-4 0 0,0 1-176 0,4-6 176 16,-1-3-160-16,2 0 160 0,6-5-144 0,-1-1 144 16,4-6-128-16,5-2 128 0,0 3-384 0,0-6 0 15,0 6 0-15,0-5 0 16,1-3-80-16,-1-4-16 0,-2-3 0 0,2 0 0 16,-2-2-288-16,-4 2-48 0,0-1-16 0,-2 3 0 15,-2-3-32-15,-6 5-16 0,6-1 0 0,-9 0 0 0,3 0 688 0,-5-1 192 0,2 1 0 0,-3 0 0 31,1 6 0-31,0 3 0 0,2 0 160 0,-2 3-160 0,4-1 208 0,-1 6-64 0,-1-2-16 0,-1 2 0 16,2-3-128-16,3 1 0 16,-3 1 0-16,3-6 0 0,-2 3 0 0,-1-6 0 0,3 2 0 0,-4 0 0 15,3 0 0-15,-3-4 240 16,0 1-48-16,2 2 0 0,-2 1 640 0,-1 0 112 0,1 6 16 0,2-1 16 16,-2 0-96-16,0 4-32 0,0-4 0 0,-2 3 0 0,0-3-464 15,0 2-80-15,2 0-32 0,-3-3 0 0,3 1-128 0,-2-2-16 16,2-1-128-16,-2-2 192 0,0 0-192 0,2 2 0 15,0 1 0-15,-2-1 0 0,-1 1 0 0,1 2 0 16,-3 0 0-16,1 1 0 16,-3 2 0-16,2 1 0 0,-4 0 0 0,0-1 0 0,2 3 0 0,-5 1 0 15,0 2 0-15,0-1 0 0,1 1 0 0,-6 0 0 16,3 4 0-16,-4-5 0 0,4 5 0 0,-2-4 0 16,-1 5 0-16,-1-2 0 0,3 4 0 0,-3-5-128 15,1 1 128-15,1 0 0 0,-3 2-176 0,1 2 32 16,-3-2 0-16,0-1 0 0,0 1 144 0,-1 2-192 15,-1-2 192 1,-2 3-192-16,3-1 192 0,-1-2 0 0,-5 4 0 16,2-2 0-16,-2 1 256 0,2-3-32 0,-2 2 0 0,0-2 0 15,2 4-96-15,-2-6 0 0,-4 6-128 0,3-4 192 16,-1 2-48-16,-2-2-16 0,-2-2 0 0,0 2 0 16,0-1 16-16,-1-1 0 0,-4-3 0 0,1 3 0 15,-1-3 32-15,-2 0 0 0,-1 0 0 0,-2-2 0 16,2 2-176-16,-3-4 0 0,-1 2 0 0,-2-1 0 15,-1 1 0-15,-2-2 0 0,-1-1 0 0,-2 0 0 16,-7 1 0-16,1-3 0 0,1 0 0 0,1 1 0 16,1 1 0-16,-6 0 128 0,0-1 0 0,1-1 0 15,-5 2 0-15,1-4-128 0,-2 4 192 0,-2-4-64 0,2 2-128 16,-3-2 0-16,-1 0 0 0,1 4-176 0,4-4-64 16,1 4-16-16,0-8 0 0,1 5 0 0,-1-3 16 0,0-1 0 15,3 1 0-15,0-1 0 0,-5-2 240 0,2 0-144 16,-4-4 144-16,2-1-128 0,0 1 128 0,2-1 0 15,-1-2 0-15,3 7 0 0,3 3 0 0,-2-1 0 16,0-2 0-16,-3 0 0 0,0 2 0 0,-2 1 0 16,0-1 0-16,-4 1 0 0,2-3-224 0,-1 0 32 15,3-2 16-15,2 0 0 0,8 2-80 0,-5-2-32 16,4-3 0-16,-2-2 0 0,0 2 288 0,0 0-160 16,3-2 160-16,-3 3-128 0,2 4 128 0,-4-4-160 15,-3 4 160-15,3-3-160 0,-3 3 160 0,3-2 0 0,4 4 0 0,-2-2 0 16,1 1 0-16,-4-1 128 0,3 0-128 0,0 0 128 15,-2 3 0-15,-3 3 0 0,-1-1 0 0,3 5 0 16,-6-1-128-16,-1 0 0 0,-1 1 0 16,1-1 0-16,-1-1 0 0,4 1-192 0,-4 1 32 0,1-1 0 15,5 3 160-15,-9-2-208 0,0-1 80 0,-2-4 128 16,2 0 0-16,0 1 0 0,4 0 0 0,-1 1 0 16,7 2 0-16,3-4 0 0,-1 2-128 0,5 0 128 15,1 2-256-15,3-1 0 0,1 1 16 0,3 10 0 16,-4 2-752-1,-4 10-160-15</inkml:trace>
  <inkml:trace contextRef="#ctx0" brushRef="#br0" timeOffset="10158.09">22998 7747 911 0,'-8'2'0'0,"-1"2"0"0,4-3 0 0,1 3 0 16,-1-4 624-16,5 3 32 0,-4-1 16 0,-4 2 0 0,-3 4 176 0,-1 1 48 15,-4 0 0-15,1-1 0 0,-3 1 16 0,3 0 16 16,1-4 0-16,0-1 0 0,0-3-256 0,0 3-48 16,2-1-16-16,-2-1 0 0,1-2 208 0,0 3 32 15,0-3 16-15,-1 0 0 0,-1 0 80 0,-1 0 16 16,-1 6 0-16,-1-3 0 0,1-3-224 0,-1 0-32 15,4 0-16-15,0-3 0 0,4 3-384 0,1-6-80 16,2 1-16-16,4-2 0 0,-1 2-208 0,4-4 0 16,0 4 0-16,4-4-160 0,-2 1 160 0,5-4 0 15,-2 1 0-15,3-1 0 0,5 1 0 0,-3-1 176 16,6 0-16-16,-2-2 0 0,0 5 128 0,0-5 32 16,3 2 0-16,0-2 0 0,1 6-192 0,-1-5-128 0,4 3 144 15,-3-2-144-15,1-2 0 0,2 5-208 0,-2-3 16 0,2-2 0 16,1 2 192-16,1-2-192 0,2 0 192 0,-1 2-192 15,2-2 384-15,0 2 96 0,0 1 16 0,0-3 0 16,2 2 256-16,2-2 48 0,5 2 16 0,-4 0 0 16,4-2-192-16,0 0-48 0,2 2 0 0,1 1 0 15,-38 11-224-15,75-21-160 0,-39 11 192 0,1-2-192 16,-4 3 256-16,0-3-64 0,0 3-16 0,0-1 0 16,2 1 64-16,0-3 16 0,0 3 0 0,2 0 0 15,-37 9-32-15,76-17 0 0,-34 8 0 0,2-1 0 0,4-2-48 16,1 1-16-16,3-5 0 0,1 2 0 0,-4-3-160 0,-4 3 0 15,5-3 144-15,-3-1-144 0,0 6 0 0,-3-2 0 16,1 0 0-16,2 2 0 0,4 2 0 0,5-3 0 16,-4 1 0-16,2-2 0 0,2 6 0 0,-2-6 192 15,-4 5-64-15,1 0 0 0,-1-3-128 0,1 2 176 16,-1-3-176-16,3-1 192 0,-1 2-192 0,0-2 192 16,8-3-192-16,1 0 192 0,5 3 80 0,-5 0 32 15,-2-2 0-15,-2 6 0 0,-1-3 0 0,2-1 0 16,-1 2 0-16,-3-2 0 0,2 2-48 0,5-2-16 15,2 0 0-15,-1 0 0 0,3 2-240 0,-1-2 0 16,1-3 0-16,-4-1 0 0,-4 1 0 0,1-4 0 16,3 2 0-16,3-2 0 0,6 4 0 0,0-6 0 0,5 5 0 15,-6-4 0-15,-1 4 160 0,-1 1-160 0,-1-2 160 0,-2 1-160 16,-1-3 368-16,-2 8-32 0,-2-1 0 0,6-2 0 16,1 2-192-16,0-3-144 0,-3 3 192 0,-2 1-192 15,-4 3 0-15,3-2 0 0,-3 0 0 0,2-2 0 16,-1 0 0-16,5-7 0 0,3 2 0 0,0-2 0 15,0 3 0-15,-1 4 0 0,-2 2 0 0,-6-2 0 16,-3 0 0-16,-2 6 0 0,-3-5 0 0,3 3 0 16,1-2 0-16,-5-2 0 0,6 5 0 0,1-3 0 15,0 3 0-15,-2 1 0 0,-5-3 0 0,-2-1 0 16,-3 7 0-16,-3-7 0 0,-40 12 0 0,75-14 0 0,-40 5 0 16,0 0 0-16,-35 9 0 0,66-12 0 0,-66 12 0 15,70-10 0-15,-70 10 0 0,71-13 0 0,-71 13 0 16,68-5 0-16,-68 5 0 0,70-3 0 0,-70 3 0 0,63-6 0 15,-63 6 0-15,52-3 0 0,-52 3 208 0,0 0-64 16,64 0-16-16,-64 0 0 0,0 0 48 0,51-2 0 16,-51 2 0-16,0 0 0 0,0 0 16 0,57 5 0 15,-57-5 0-15,0 0 0 0,0 0-192 0,51 0 0 16,-51 0 0-16,0 0 0 0,0 0 0 0,0 0 0 16,49-5 0-16,-49 5 0 0,0 0 0 0,0 0 0 15,0 0 0-15,42-3 0 0,-35 3 0 0,-7 0 0 16,0 0 0-16,0 0 0 0,0 0 0 0,0 0-144 15,0 0 144-15,48-4-208 16,-42 4-1024-16,1-2-208 0,-2-1-32 0,0 3-16 16,0-3-1680-16,4-3-336 0</inkml:trace>
  <inkml:trace contextRef="#ctx0" brushRef="#br0" timeOffset="11086.03">30406 5919 14735 0,'-9'-6'1312'0,"1"-1"-1056"16,2 7-256-16,6 0 0 0,0 0 0 0,-5-1 128 16,-5-3-128-16,-6-5 0 15,-5 1-240-15,-10-4-144 0,-1 1-48 0,-1-3 0 31,0-1-256-31,-2-8-48 0,-3 4-16 0,-2-7 0 0,3-1 592 0,-3-2 160 0,2-2 0 0,-2-4 0 0,0 0 1136 0,-2-5 288 16,0 5 64-16,-5-7 16 0,2 4 0 0,-4-2 0 16,-5 3 0-16,-5 2 0 0,-4 1-688 0,2-1-144 15,-2 0-32-15,6-2 0 16,-4-1-896-16,0-2-176 0,1 0-32 0,-4-4-16 16,1 1-672-16,-3-6-128 0,-5-2-16 0,-3 1-16 15,3 1 336-15,-1 0 64 0,6 4 16 0,0-2 0 0,5 5 608 0,-5-5 128 0,-4 4 32 0,2-6 0 16,-7 0 128-16,0 0-128 0,-3-3 128 0,-1-2-128 15,6 2-16-15,4 0 0 0,-6-2 0 0,0 1 0 16,2 5 144-16,-9-1-160 0,-6 5 160 0,1-4-160 16,2 4 160-16,1-5 256 0,4 6-64 0,-2-3-16 15,2 3 224-15,-5-6 48 0,-2-3 16 0,3 1 0 16,9 8-272-16,-5-4-48 0,5 2-16 0,-3-3 0 0,6 3-128 0,-3 0 0 16,-5-2 0-16,2-2 0 0,-3 0-320 0,6-3 64 15,9 0 16-15,5 1 0 0,0-4 464 0,7 1 96 16,5-2 0-16,1 2 16 0,4 2 560 0,1-1 96 15,2 5 32-15,1-1 0 0,0 0-704 0,0 0-128 16,5-3-16-16,1 2-16 16,2-3-816-16,1 1-176 0,5-5-16 0,0 3-16 0,-4-2 864 0,4 4 0 15,1 3 208-15,4 9-32 0,-1 0 368 0,-3 12 80 16,6 2 16-16,-3 8-6144 16,-3 10-1216-16</inkml:trace>
  <inkml:trace contextRef="#ctx0" brushRef="#br0" timeOffset="12456.91">29170 12339 10127 0,'0'0'896'0,"0"0"-704"15,0 0-192-15,0 0 0 0,0 0 0 0,0 0 0 16,77-9-160-16,-77 9 160 0,65-21-192 0,-65 21 192 0,106-31-208 0,-106 31 80 31,98-32-672-31,-98 32-128 0,74-22-32 0,-74 22 0 0,0 0 960 0,63-26 352 0,-63 26-16 0,0 0 0 16,0 0 992-16,0 0 192 0,59-27 32 0,-59 27 16 15,0 0 224-15,0 0 32 0,0 0 16 0,32-34 0 16,-27 25-784-16,0-2-160 0,-1-1-16 0,-1-2-16 16,-1-1-432-16,-2 1-96 0,-2 0-16 0,-1 0 0 15,-2-2-176-15,-1 2-144 0,-1 4 192 16,-1-2-192-16,-1-2 272 0,-2 1-48 0,3 0-16 0,-4-1 0 16,-1-2 80-16,3-2 16 0,-2 1 0 0,-1-2 0 15,0-2-112-15,-1-2-32 0,0 1 0 0,-4-4 0 16,1 5-160-16,-6-2 0 0,1 0 0 0,1 3 0 0,-6 0 0 15,5-1-224-15,-4 8 80 0,3 0 16 0,0-1 128 0,-1 6 0 16,1 4-144-16,1-1 144 0,1 8-192 0,-2 3 48 16,4-1 0-16,-2 7 0 0,-2 0 144 0,-1 2 192 15,1 9-32-15,-3-2-16 0,2 5 176 0,3 2 16 16,-2 1 16-16,-1 3 0 0,5 4 32 0,-4 4 16 16,-1 4 0-16,1-1 0 0,4 1 48 0,-2 5 16 15,0 0 0-15,2 3 0 0,0-3 256 0,6-1 48 16,-1 1 16-16,7 0 0 0,2 3-32 0,5-3-16 15,2-4 0-15,5 2 0 0,-2-2-256 0,9-6-48 16,-14-39-16-16,38 66 0 0,-38-66-416 0,46 61 0 16,-46-61 0-16,56 50 0 15,-56-50-768-15,62 39-128 0,-62-39-16 0,87 31-16 16,-87-31-928-16,115 18-192 0,-43-13-48 0,10 2-6624 0,12-6-1328 0</inkml:trace>
  <inkml:trace contextRef="#ctx0" brushRef="#br0" timeOffset="12991.61">31504 11811 25791 0,'-33'0'1152'0,"14"0"224"0,6 0-1104 0,8 0-272 0,0 0 0 0,5-2 0 16,0-1 0-16,-7-1-272 0,0-5 48 0,-5-1 16 31,-4-2-1664-31,-3-2-336 0,-2 2-64 0,-2-2-16 16,1 3-80-16,-1-1-32 0,-3 7 0 0,0-2 0 0,0 2 2144 0,3 5 448 0,-3 0 64 0,0 5 32 15,3 4 576-15,0 3 112 0,-3 2 32 0,4 3 0 16,-3 1 64-16,1 4 16 0,-1 8 0 0,1-2 0 15,3 3 192-15,-2 4 64 0,3-4 0 0,-1 4 0 16,3 5-192-16,4-2-48 0,4-1 0 0,1 1 0 0,6 2-304 0,3 0-64 16,5 4-16-16,7 0 0 0,5 1 224 0,-17-45 32 15,54 89 16-15,-54-89 0 0,74 90-240 0,-74-90-48 16,85 75-16-16,-85-75 0 0,96 54-464 0,-96-54-96 16,106 45 0-16,-106-45-128 15,94 35-256-15,-94-35-144 0,101 25-48 0,-101-25 0 16,101 10-1440-16,-101-10-288 0</inkml:trace>
  <inkml:trace contextRef="#ctx0" brushRef="#br0" timeOffset="13525.97">32757 11894 33167 0,'-30'0'1472'0,"13"-1"304"0,3 1-1424 0,5-4-352 0,6 4 0 0,1 0 0 16,2 0 256-16,-9-3-32 0,0 3 0 0,-6-5 0 16,-4 5-1968-16,-8 5-400 0,0 3-80 0,-3 5-16 15,-1-1-1056-15,-4 4-224 0,3-1-32 0,1 4-16 31,-2 2 2512-31,1 5 496 0,-1 1 112 0,0 0 0 0,5 5 1664 0,-5-3 320 0,5 3 64 0,-3 3 0 0,5 5 224 0,3-2 32 16,1 4 16-16,2-2 0 0,5 2-864 0,3-6-176 16,3 2-48-16,5-4 0 0,4-1-560 0,0-33-224 15,21 54 176-15,-21-54-176 0,0 0 128 0,66 62-128 16,-66-62 0-16,72 30 0 0,-72-30 128 0,87 19-128 16,-87-19 0-16,92 4 144 0,-92-4-144 15,93-18 0-15,-93 18-192 0,94-31 192 16,-94 31-608-16,90-40 0 0,-44 14 0 0,-1 0 0 31,2-6-32-31,2-3-16 0,0 1 0 0,3-7 0 0,-3 5 144 0,-4-6 16 0,-1 2 16 0,-6 0 0 0,-1 0 64 0,-3-4 16 0,-4 1 0 0,-2-2 0 31,0 1-240-31,-4-1-32 0,-5 5-16 0,-1 1 0 0,-3 11 336 0,-1 4 64 0,-5 5 16 0,-9 19 0 16,0 0 144-16,0 0 128 0,0 0-192 0,0 0 192 16,31 63 384-16,-31-20 176 0,0 11 32 0,-3 19 16 15,-2 20 912-15,-9 22 176 0,-4 19 32 0,-4 10 16 16,-4 6-400-16,-1-4-64 0,1-5-32 0,4-19-13200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22T23:44:20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23894 3957 3679 0,'-12'9'320'0,"7"3"-320"0,-1-6 0 0,6-3 0 16,0 2-336-16,-3 0-144 0,-2 8-32 0,-8 4 0 0,-1 9 512 0,2-7 0 15,-2 2 0-15,6-3 160 0,-5-6-160 0,5-5 0 16,1 0 0-16,0-5 0 0,2-4 0 0</inkml:trace>
  <inkml:trace contextRef="#ctx0" brushRef="#br0" timeOffset="1036.49">23582 3670 20271 0,'-2'0'1792'0,"2"4"-1424"0,2-3-368 0,2-1 0 15,-1 0 400-15,2 0 16 0,-1 4 0 0,4-4 0 16,-1 5-1088-1,4-5-224-15,-2 3-32 0,-1-3-16 0,1-3 560 0,1 1 96 0,-1-5 32 0,3-1 0 16,4 2 1088-16,1-6 208 0,4 2 48 0,2-4 16 16,0 2-64-16,3-2-16 0,3-2 0 0,-1 2 0 15,2 0-608-15,0 2-128 0,1 1-32 0,0-1 0 16,1 0-256-16,-32 12 0 0,57-19 0 0,-29 10 0 0,-2 0 0 16,0 4 0-16,-1-2 0 0,1-1 0 0,-2-1 0 0,6 4 0 15,-4-4 0-15,0 0 0 0,-26 9-224 0,0 0 48 16,75-14 16-16,-75 14 0 15,0 0-256-15,0 0-48 0,85-8-16 0,-64 8 0 0,-21 0 304 0,0 0 176 16,0 0-192-16,0 0 192 16,91 14 0-16,-91-14 0 0,0 0 0 0,0 0 0 0,0 0 128 0,0 0 96 15,0 0 16-15,0 0 0 0,42 57 176 0,-56-40 32 16,-7 1 16-16,-2 4 0 0,-6-1 176 0,1 2 48 0,-7 0 0 0,2 1 0 16,1-5-160-16,1 2-16 0,3-3-16 0,-1-5 0 15,9 0-32-15,3-5 0 0,1-1 0 0,8-3 0 16,-1-1-304-16,2-1-160 15,3 2 160-15,-1-4-160 0,2 3 0 0,-2-3 0 0,1 0 0 0,4 0 0 16,-5 2 0-16,1-2 0 0,4 0 0 0,0 0 0 16,-3 0 320-16,6 3-16 0,-3-3-16 0,4 0 0 15,5 0-96-15,-3-3-32 0,7 3 0 0,1-5 0 16,3 1-160-16,4-1 0 0,2-4 144 0,3 4-144 16,-26 5 0-16,0 0 0 0,69-14 0 0,-69 14 0 15,0 0 0-15,0 0 0 0,0 0 0 0,81 14 0 16,-78 0 0-16,-3 0 0 0,-3 3 0 0,-6 4 0 0,-3 5 0 15,-6 2 0-15,-1 2 0 0,-7 1 0 0,0 0 0 0,-6 4 0 16,1 0 0-16,-7 2 0 0,1-3 128 0,-3 1-128 16,-3 0 128-16,-6 2-128 0,-7 1 336 0,-2-1 0 15,-4-3 0-15,-1 1 0 0,6-9-80 0,-1-3-32 16,2-6 0-16,-6-8-16112 16</inkml:trace>
  <inkml:trace contextRef="#ctx0" brushRef="#br0" timeOffset="15746.42">23324 5037 2751 0,'-3'4'256'0,"3"-4"-256"0,0 0 0 0,3 0 0 16,2-4 288-16,-1 1 16 0,6-2 0 0,2-4 0 16,8-5-304-16,-5-7 0 0</inkml:trace>
  <inkml:trace contextRef="#ctx0" brushRef="#br0" timeOffset="17190.97">23687 4896 2751 0,'-4'5'256'0,"1"-1"-256"0,1-1 0 0,2-1 0 16,0-2 352-16,0 4 32 0,0-4 0 0,0 3 0 15,-4 2-624-15,3 1-112 0,-3 2-32 16,-1 1 0-16,-4-6 208 0,4 3 48 0,-2-3 0 0,2 1 0 15,-4-3 832-15,0-1 192 0,2 4 16 0,0-4 16 16,-1 0 352-16,-1 0 80 0,6 0 16 0,-3 0 0 16,1 0 240-16,2-4 48 0,3 4 16 0,0-5 0 15,0 0-416-15,1-2-96 0,3-2-16 0,-1 1 0 16,3-1-800-16,-3 0-160 0,-1-5-48 0,1 4 0 16,1-2-144-16,-4-6 0 0,0 6 0 0,-4-5-176 15,-1 3 176-15,2-4 0 0,-3 1-144 0,-1-1 144 16,0-1 0-16,-1 2 0 0,-1-1 0 0,0-3 0 0,0 2 0 0,1-2 0 15,-1 2 0-15,2-2 0 0,0 2 0 0,0-2 0 16,-2-1 0-16,1 1 0 0,-3 2-128 0,-1-2 128 16,-2 2-160-16,-2-2 160 15,1 3-432-15,-3 1 16 16,-4-1 0-16,1 1 0 0,-2 3 272 0,-3-3 144 0,2-1-160 0,-1 4 160 0,3-3 0 16,-3 3 240-16,2-4-32 0,1 5 0 0,-3-3 176 0,3 5 48 15,3-4 0-15,-4 4 0 0,6-1-48 0,-8-2-16 16,2 2 0-16,-3 2 0 15,-2-3-112-15,2-1 0 0,-5 6-16 0,0-5 0 0,1 0-48 0,-1 4 0 0,-1-3 0 16,-3 1 0-16,1 3-192 0,-7-1 176 0,1 0-176 16,-3 0 160-16,3 1-160 0,-4 2 0 0,4-1 0 0,0-1 0 15,0 3 0-15,0-1 0 0,2 3 0 0,-3-2 0 16,1 1 0-16,0-1 0 0,5 1 0 0,-3-1 0 16,1 2 0-16,-1-3-144 0,2 3 144 0,-5-2 0 15,3 1-208-15,2-1 64 0,-5 0 16 0,3 1 0 31,3 4-240-31,0-1-32 0,1 2-16 0,-3-1 0 0,0 0 416 0,-1 4 0 0,1-4 0 0,3 5-128 16,-5-1 128-16,3-3 0 0,1-1 160 0,-2 0-160 16,-1 0 160-16,0 0-160 0,-3 0 160 0,0-1-160 0,2-3 0 15,1 1 0-15,1 1 0 0,1-2 0 0,6 4 0 0,-1-5 0 16,1 2 0-16,2 1 0 0,-3-2 0 0,0 1 0 16,3 3 0-16,0-5 0 0,-2 5 0 0,6 0 0 15,-6 0 0-15,2-4 0 0,2 4 0 0,-5 0 128 16,1 0-128-16,-1 4 144 0,-4-4-144 0,4 3 160 15,-4-1-160-15,3 1 160 0,3 3-160 0,-3 2 0 16,1-2 0-16,1 2 0 0,4-1 0 0,-2 2 0 16,0 1 0-16,-1-1 0 15,3 0 0-15,-2-2 0 0,2 0 0 0,5 1 0 0,-2-1 0 0,0-1 0 16,6-1 0-16,-4-2 0 0,4 3 0 0,-2 1 0 16,-2-2 0-16,0 0 0 0,-2 4 0 0,0-2 0 15,1 0 0-15,-1 1 0 0,2 1 0 0,-5 0 0 0,3 3 0 0,1 2 0 16,-4-2 0-16,3 2 0 0,-3 0 0 0,0 3 0 15,3-1 0-15,-3 0 0 0,3 1-144 0,-3 1 144 16,0 6 0-16,-5-1 0 0,1 3-128 0,2-4 128 16,2 1 0-16,-4 3 0 15,4-3 0-15,0-1 0 0,2 3-128 0,-3-6 128 0,1 4 0 0,0 1 0 16,-3-5-144-16,1 2 144 0,-2-2 0 0,4 2-144 16,0-3 144-16,1 1 0 15,-1 2 0-15,4-4 0 0,1 2 0 0,2-1 0 0,1-3 144 0,2-1-144 16,2 0 192-16,1-2-64 15,4-1 0-15,-3 1-128 0,1-3 128 0,1-1-128 0,-1 1 0 0,3 0 0 0,-3 0 0 16,2-4-224-16,1 0 16 0,1 2 0 16,1-2-96-16,1-1-16 0,2-3 0 0,3-1 0 0,0 4 176 0,0-4 144 15,2 0-208-15,1 0 80 16,2-4-304-16,2 4-48 0,2-1-16 16,0-3 0-16,-1 1-416 15,-2-3-96-15,2 3-16 0,1-2-4000 0,0 1-800 0</inkml:trace>
  <inkml:trace contextRef="#ctx0" brushRef="#br0" timeOffset="17818.65">18978 4398 11055 0,'-17'4'480'0,"4"-4"112"0,5 3-464 0,3-3-128 0,5 0 0 0,-4 0 0 0,4 0 800 0,-2 0 144 16,-1 0 16-16,-2 2 16 0,1-2-432 0,4 0-96 15,-5 0 0-15,3 0-16 0,0 0-432 0,2 3-224 16,-5-3 32-16,2 0 0 0,3 2 48 0,-6-2 16 16,5 3 0-16,-1 1 0 0,-1-2 128 0,1 1 0 15,2 2 0-15,-4 2 0 0,1-1 384 0,1-1 0 16,-1 4 0-16,-1-1 0 15,2 1 240-15,2 3 48 0,-3-1 16 0,3 1 0 0,3 0-96 0,-3-2-16 16,6 3 0-16,-3-3 0 0,2 6-352 0,4-2-80 16,-4 3-16-16,2 2 0 0,2-1-128 0,0 3 0 15,-2-4 0-15,0 2 0 0,-2 2 0 0,0 0 0 0,2-2-128 0,-7-1 128 16,2-1 0-16,-4 4 0 0,-2-2 0 0,-4 2 0 16,-4-2-272-16,-2 2 16 15,-4 5 0-15,-1-3 0 16,-5 3-256-16,-1-3-64 0,1 3 0 0,1-7 0 0,1 2 384 0,4-4 64 0,-3 1 128 0,11-5-208 15,-2 1 464-15,6-1 112 0,6-5 16 0,2 1 0 16,5-4-256-16,4-1-128 0,4-1 160 0,4-3-160 16,6-3-192-16,3 3-128 0,-28 0-16 0,0 0-16 15,87-9-352-15,-87 9-64 16,0 0 0-16,111-3-16 16,-111 3 272-16,93 3 48 0,-93-3 16 0,106 4 0 0,-106-4 448 0,122-13 240 0,-122 13-32 0,129-26 0 0,-58 9 576 0,9-9 112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22T23:45:35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8151 3304 7567 0,'-3'-5'320'0,"-1"2"96"0,-1-3-416 15,2 6 0-15,1 0 0 0,-1-3 0 0,-3 3 0 0,-2 0 0 16,-6 0 0-16,-4 0 0 0,-3 0 304 0,-1 3 48 16,1-3 16-16,2 6 32 0,-2-1-400 0,1-2 0 15,3 2 0-15,0-1 0 0,-1 5-320 0,1-4 16 0,-1-2 16 0,-3 1 32 16,8-2 80-16,-5 1 32 15,4-3 0-15,-2 0 144 0,1 0-176 0,-1-3 176 16,0 3-160-16,-1 0 160 0,0 0-144 0,-6 0 144 0,2 0-192 0,-2 0 192 16,2 0-208-16,-1-6 16 15,-1 3 16-15,0-2 32 0,3 1 336 0,-3-1 80 0,2-4 16 0,-2 4 32 16,2-4 80-16,2 4 32 0,2-2 0 0,-1 5 32 16,1 2-192-16,-4 2-32 0,4 2-16 0,-3 4 32 15,3 3 0-15,0-3 0 0,-3 8 0 0,3-2 32 16,0 4-160-16,-1-5-128 0,1 5 192 0,1-1-64 15,2 1 16-15,4 1 0 0,-3 2 0 0,5 0 48 0,-1-2 144 16,4 3 48-16,-2 5 0 0,0 2 0 0,3-1-208 0,-4 2-48 16,-1 1 0-16,4 0 0 0,-4 1 288 0,-3 1 48 15,3 0 16-15,0 0 0 0,1-2 272 0,4-3 48 16,2 2 16-16,-1 1 0 0,6-5-288 0,-1 6-48 16,5-1-16-16,2 4 0 0,0 3-464 0,-1-5 0 15,3 6 0-15,-3-5 0 0,1-2 0 0,0-1-160 16,0 0 160-16,-1-4-192 15,1-5 192-15,3-1 0 0,-3-3 0 0,-9-18 0 0,0 0 0 0,0 0 0 16,66 62 0-16,-66-62 0 0,0 0 640 0,0 0 48 16,98 35 16-16,-98-35 0 0,0 0-192 0,96 5-16 15,-96-5-16-15,76-17 0 0,-36 6-240 0,0-2-48 16,1-8-16-16,-3-6 0 0,-2 0-176 0,-2-6 0 0,-1-4 0 16,-4-7 0-16,-1 1 0 0,0-2 0 0,0-2-224 15,-7 5 80-15,2-2 144 0,-1 1-128 0,-1-3 128 0,-2-1-128 16,2 4 128-16,-3 3 0 15,-3-4 0-15,1 4 0 0,-2 0 0 0,-2 0 0 0,-3 0 0 0,-4-4 0 16,-1 4 0-16,-6 2 0 0,0 5 0 0,-7 0 0 16,1 5 0-16,-12 5 0 0,0 2 0 0,-10 11 0 15,-3 1 0-15,-6 6 0 0,-9 6 0 0,-8 6 0 16,-3 1-1280-16,-11 8-320 0,-7 5-64 0,-5-1 0 16,2 3-32-16,2-3 0 0,3-4 0 0,9-4-2496 15,8-2-496-15</inkml:trace>
  <inkml:trace contextRef="#ctx0" brushRef="#br0" timeOffset="1175.11">9934 2705 9215 0,'-12'0'816'0,"1"4"-656"0,8-4-160 0,3 0 0 0,-4 3 256 0,1-1 32 16,-6 1 0-16,-5 6 0 0,-3 0 16 0,-2 5 0 0,-6-6 0 0,1 5 0 31,-2-5-1024-31,0-3-208 0,0 1-32 0,-9-3-16 0,0 1 512 0,0-3 96 16,2-1 32-16,-5 0 0 0,3 0 928 0,0 4 192 15,3-4 48-15,-1 5 0 0,0-1 352 0,0 1 80 0,0 4 16 0,-2-1 0 16,2 6-304-16,-5 4-48 0,1 4-16 0,-3 3 0 16,0 3-544-16,-2-2-112 0,-3 5-32 0,-4-5 0 15,0 5-224-15,0-1-288 0,6-2 64 0,-1 2 16 31,8-3-240-31,1 3-64 0,4-2 0 0,4 7 0 0,6-4 512 0,1 4 0 0,4-2 176 0,7 0-48 16,2 5 192-16,4-1 32 0,6 1 16 0,1-1 0 16,4 3 16-16,1-2 0 0,-9-38 0 0,26 75 0 15,-26-75 256-15,35 79 64 0,-35-79 16 0,45 81 0 0,-45-81-176 0,61 84-32 16,-61-84-16-16,72 82 0 0,-72-82-224 0,85 80-32 16,-85-80-16-1,94 80 0-15,-94-80 192 0,89 78 32 0,-89-78 16 0,86 75 0 0,-86-75-208 0,88 67-32 16,-88-67-16-16,93 62 0 15,-93-62-208-15,90 58 176 0,-90-58-176 0,91 57 160 0,-91-57-160 0,99 58 128 16,-99-58-128-16,98 47 128 0,-98-47 0 16,94 45 0-16,-94-45 0 0,108 30 0 0,-108-30 192 0,115 10 16 15,-40-10 16-15,5-9 0 0,9-1 48 0,0-4 16 16,-4-2 0-16,-3-3 0 0,0-2-240 0,-2-1-48 16,6-1-128-16,1 0 192 0,5 2-192 0,-8-1 0 15,-1-4 0-15,-8 0 0 0,-3-1 0 0,-2 0 0 0,-1 0 0 0,-1 1 0 16,4 0 0-16,1 0 0 0,-2-2 0 0,-1-5 0 15,-4 0 0-15,-5-2 192 0,-2 0-48 0,2 0-16 16,0 1-128-16,-3-1 128 0,5 3-128 0,-2 1 128 16,-2 0-128-16,-2 1 0 0,-1 2 0 0,-12-3-176 31,-4 1-208-31,-9 2-64 16,-5-1 0-16,-3-1 0 0,-6 6 0 0,-8-2 0 0,0 1 0 0,-9 1 0 0,-4 0 448 0,-1 1-128 0,-7 0 128 0,-4-6 0 15,-1 4 0-15,-4-4 0 0,-2-1 0 0,-3-1 128 16,0 5-128-16,-5-6 192 0,-4 4-64 0,-4-3 0 0,-1 1-128 15,-3-4 128-15,-4 2-128 0,0-3 128 16,-2 1-128-16,0-3 0 0,-3 2 128 0,-2-3-128 0,1 5 0 0,-9 0 128 16,1 1-128-16,-11 1 0 15,-6 3 320-15,-6-5-16 16,-5 2 0-16,-1 3 0 0,1 3-80 0,0-3-16 16,0 2 0-16,-8-2 0 0,-3 4-400 0,-1-4-96 15,2 2-16-15,3-3 0 0,7 1 112 0,-3-2 0 16,3 7 16-16,-12 1 0 15,-2 4-288-15,-2 4-64 0,-1 11-16 0,-4 8-7696 16,1 16-1536-16</inkml:trace>
  <inkml:trace contextRef="#ctx0" brushRef="#br0" timeOffset="29917.24">2880 5910 2751 0,'-7'5'256'0,"2"-5"-256"15,3 4 0-15,2-4 0 0,-3 0 0 0,3 0-256 16,-9 5 48-16,4-2 16 0,-9 3 192 0,2 1 208 0,-2-6-32 0,3 3-16 15,1-4-160-15,1 0 160 0,0-4-160 0,1 4 160 16,2-1-160-16,1-3 0 0,3 4 0 0,1-3 0 16,1 3 256-16,1 0 64 15,1-2 16-15,0-2 16 0,-2 4-352 0,3 0 0 0,-3 0 0 0,0 0-128 16,0 0-16-16,2 0 0 0,2 0 0 0,3 0 16 16,3 0 448-16,-1 4 80 0,8-4 32 0,-3 0 16 15,4-4 32-15,2 4 16 0,0-3 0 0,2 3 16 16,3-5-288-16,-3 1-48 0,4-1-16 0,-3 1 16 15,0-1-176-15,-1-4 0 0,3 6 0 0,-1-2 0 16,1 0 368-16,-6-2-16 0,3 5 0 0,-1-2 16 0,0-1 352 16,-2 2 80-16,2 3 16 0,2-2 16 0,-2 2-128 0,2 0 0 15,3 0-16-15,-2 0 16 0,4 2-576 0,-4-2-128 16,3 0 0-16,-3 3 0 0,0-3 0 0,-1 4 0 16,-2-4 0-16,0 1 0 0,-6-1-128 0,5 4 128 15,-3-4 0-15,2 0 0 16,2 0 128-16,2 0 96 0,-1-4 32 0,-1 4 0 0,2-1 128 0,3 1 16 15,0-4 16-15,-1 4 0 0,-1 0-416 0,0 0 0 16,1 0 0-16,-2 0 0 0,-4 4 0 0,0-3 0 16,0-1-144-16,-2 4 144 0,1 1 0 0,1 0 0 15,2-1-128-15,0 1 128 0,5-2 0 0,2-3 0 16,-2 6 0-16,0-6 0 0,6 3 0 0,-6-3 0 16,0 5 0-16,-7-5 0 0,2 4 0 0,-4 1-208 0,-3 2 64 0,-2-2 16 15,2 1-16-15,-5 2 0 0,0 1 0 0,-4 0 0 16,4 3 144-16,-1-2 0 0,1-1 0 0,0 3-6720 15</inkml:trace>
  <inkml:trace contextRef="#ctx0" brushRef="#br0" timeOffset="30624.46">2941 6553 4607 0,'-7'0'400'0,"2"0"-400"0,0 0 0 0,5 0 0 0,-4 1 336 0,-1 3-16 16,-4-4 0-16,-6 0 0 15,-5 5-816-15,-1-5-160 0,2 4-48 0,-2-4 0 0,7 1 704 0,-3-1 0 16,5-1 0-16,3 1 0 16,4 0-512-16,3-4-64 0,2 2-32 0,5-1 32 0,4-1 1344 0,0 3 256 15,8-3 48-15,-3-1 16 16,4-2-352-16,-1 2-64 0,2 1-16 0,-1-1 0 0,-1 2-240 0,-1-3-48 16,-1 3-16-16,1-2 0 0,-2 5 64 0,-2-4 16 15,2 4 0-15,0 0 0 0,-2 0 272 0,2 0 48 16,4 4 16-16,1-4 0 0,4 0-64 0,3 0 0 0,-2 0 0 15,7 3 0-15,4-1-96 0,9-2-32 0,-44 0 0 0,111 0 0 16,-44 3 48-16,-1 1 0 16,0-4 0-16,-5 0 0 0,-3 0-368 0,-4 2-64 0,-6-2 0 0,-48 0-16 15,101 12-176-15,-101-12 0 0,101 26 0 0,-101-26 0 16,96 35-128-16,-96-35 128 0,94 40 0 0,-94-40-9104 16</inkml:trace>
  <inkml:trace contextRef="#ctx0" brushRef="#br0" timeOffset="53190.59">1800 7761 7359 0,'-6'-3'656'0,"0"3"-528"16,4 0-128-16,-2 0 0 0,4 0 1248 0,-3 0 224 16,-2-4 32-16,-6 4 16 0,-1 0-432 0,-2-1-64 15,-3 2-32-15,1-1 0 16,0 4-1296-16,-1-1-256 0,-4-1-48 0,2 2-16 16,1-4-512-16,-3 3-96 0,-1-3-32 0,-1 2 0 0,2 1 944 0,-5 1 176 0,0-2 144 15,1 1-192-15,1 2 1024 0,1-1 208 0,1 1 48 0,-4-2 0 16,3 3 32-16,-1-3 16 0,4 6 0 0,-6 1 0 15,4-1-432-15,-3 7-64 0,1-2-32 0,-1 3 0 16,1 6-416-16,-2-1-192 0,-4 4 160 0,2 4-160 16,-5 1 0-16,5 1 0 0,-1-1 0 0,1-5 0 15,2 6 0-15,3-3 0 0,-1-1 0 0,5 2 0 16,-1 1 0-16,5-5 0 0,1 0 0 0,0 2 0 16,5 2 384-16,0-4 96 0,1-3 16 0,-1 3 0 0,4-4 176 15,-2 1 32-15,2-2 16 0,-1 1 0 0,3 1-128 0,-2 1-16 16,-2-1-16-16,5 0 0 0,2-6-224 0,0 2-32 15,5 2-16-15,0-3 0 0,8-1-288 0,-3-3 0 16,6 0 0-16,3-5 0 0,2 3 0 0,-2-3 0 16,5 3 0-16,-1-4 0 15,3-1 0-15,0 2 0 0,0 0 0 0,6-2 0 0,-32-7 0 0,0 0 0 16,83 19-128-16,-83-19 128 0,0 0 0 0,100 16 0 16,-100-16 0-16,83 5 0 0,-36-5 0 0,2-4 0 15,3 4-128-15,-1-5 128 0,0 2-176 0,-3 1 16 16,1-2 0-16,-5 1 0 0,1 1 160 0,-1-1-128 15,-3 3 128-15,3 0-128 0,0 3 128 0,3-1 0 16,-47-2 0-16,88 9 0 0,-88-9 0 0,95 12 0 16,-95-12 0-16,90 14 0 0,-90-14 0 0,82 17 0 15,-82-17 0-15,85 9 0 0,-85-9 0 0,95 9 0 0,-52-9 0 0,6 0 0 16,5 0 0-16,7-4 0 0,0-1 0 0,0-4 0 16,2 6 0-16,-4-2 0 0,-2 1 0 0,-1-1 0 15,-4 1 416-15,2-1 16 0,0 2 0 0,2-3 0 16,-2 6-48-16,4-5-16 15,3 2 0-15,1 3 0 0,-1-6-96 0,0 6-16 0,-3 0 0 0,-4-3 0 16,2 1-256-16,-4-1 0 0,4 3 0 0,0 0 0 16,1-4 0-16,-1 4 0 0,7 0 0 0,-6 0 0 15,2 0 0-15,-3 0 0 0,-4 0 0 0,-3 0 0 16,0 0 0-16,0 0 0 0,-1 4 0 0,0-1 0 0,0-1 0 0,-2-2 0 16,-46 0 128-16,101 7-128 15,-101-7 0-15,101 5 0 0,-52-5 128 0,-4 4-128 0,2-4 0 0,2-4 0 16,0 4 0-16,-2-5 0 0,3-2 0 0,-1-2 0 15,3 1 0-15,-5-1 0 0,7 0 0 0,-1-1 0 16,1 1 0-16,-7-3 0 0,1 3 0 0,-2 0 0 16,-8 1 0-16,2-1 0 0,-5 0 0 0,-2 4 0 15,0 0 0-15,-1 1 0 0,-5-1 0 0,3 2 0 16,-2-3 0-16,2 3 0 0,-4 1 0 0,-2-5 0 16,4 5 0-16,0-1 0 0,-2-1 0 0,2-1 0 15,1 2 0-15,-1-6 0 0,4 4 256 0,-3-4-48 0,3-1-16 16,-3-3 0-16,3 1 48 0,-3-2 0 0,3 0 0 0,-1-3 0 15,-1 3-240-15,1-2 0 0,0-1 0 0,-3 3 0 16,2 0 0-16,1 0-240 0,1-1 80 0,3 1 16 16,1 0-16-16,2-4 0 15,-1 4 0-15,5-7 0 16,-6 2-416-16,3-5-64 0,1 1-32 0,-7 1 0 16,0 1 144-16,-7-2 16 0,-1 0 16 0,-1 1 0 0,-5 1 496 0,-1-2-144 0,-1 6 144 0,-3-4 0 15,2 2 240-15,-2-2 128 0,-6 3 16 0,1 1 16 16,-5 3-240-16,-3 0-160 0,-2 2 192 0,-3 1-192 15,-5-1 0-15,-5 4 0 0,2-1 0 0,-9 0 0 16,2 0 192-16,-4 1-64 0,-3-1 0 0,0-1-128 0,-5-3 464 0,-1 1-16 16,-1-2 0-16,-2-3 0 0,-1-1-32 0,-1-4-16 15,-1 3 0-15,-2-2 0 0,2 0-48 0,-4 2-16 16,-2-2 0-16,-3-2 0 0,-2 6-144 0,-3-1-48 16,-2-1 0-16,-3 3 0 0,-1-1-144 0,-8 3 0 15,-9 0 0-15,-2 2 0 0,-1 3 192 0,-1 4 0 16,3 0 0-16,-3-2 0 15,-1 5-64-15,-4-1 0 0,-8 3 0 0,-4 3 0 0,-1 2-128 0,-4 1 0 16,3 2 0-16,-5-1 0 16,4-2-192-16,-4 4 48 0,-7 0 0 0,-1 0 0 0,4-1 144 0,3 1-160 15,-2-4 160-15,-4 4-160 0,-3 0 160 0,1-1 0 16,6 5 0-16,-8-3 0 0,3-1 0 0,-11 5 0 0,-4-2 0 0,3 2 0 16,-1 1 0-16,-3 5 0 15,-4 2 0-15,-3 3 0 0,-5-3 0 0,-4 6 0 0,-4 7 0 0,-6 0 0 31,-11 1-496-31,-3 6-16 0,3 0 0 0,-7 2 0 16,2-4-1808-16,-7 3-368 0</inkml:trace>
  <inkml:trace contextRef="#ctx0" brushRef="#br0" timeOffset="112339.67">1742 8887 1839 0,'-5'-4'160'0,"1"2"-160"0,1-1 0 0,1 3 0 16,2 0 128-16,-5-4 0 0,-4 4 0 0,-3-5 0 15,-5 2-128-15,-6 1 0 0,0-2 0 0,-1 4-176 16,5 0 176-16,-6 0-208 15,6 0 80-15,-2 0 128 0,2 4 0 0,2-4 0 16,-1 0 0-16,1 0 0 0,-6 2 576 0,1 1 16 0,-3 2 16 0,-3-1 0 0,2 1-16 0,-2 2 0 16,2-2 0-16,2 4 0 0,1 0-64 0,2-1-16 15,2 1 0-15,0-4 0 0,3 4-16 0,2 0-16 16,0-1 0-16,2 5 0 16,-2-3-192-16,0-1-32 0,2 3-16 0,-2 2 0 0,5-2 160 0,-6 2 48 15,4-2 0-15,-3-1 0 16,2 3 224-16,3-6 48 0,1 4 16 0,-1-3 0 0,0 3-208 0,4-3-32 15,-4 0-16-15,2-2 0 0,0 1-240 0,4-4-48 16,-2 1-16-16,1 2 0 0,-1-2 32 0,1-1 16 16,1-2 0-16,3 1 0 0,-2 2 32 0,4-1 0 15,1-1 0-15,-3-1 0 0,4 5-256 0,1-2 128 16,-1-3-128-16,3 5 0 0,0-5 0 0,1 5 0 16,1-6 0-16,-4 6 0 15,4-5-144-15,0 5 144 0,-1-5 0 0,1 5-144 16,-4-2 144-16,2 0 0 0,0 4 0 0,0 0 0 15,-2-4 0-15,4 4 0 0,-5-2 0 0,4-2 0 16,3 0 0-16,1 2 0 0,0-2 0 0,4 0 0 16,0-1 0-16,1-1 192 0,2-1-32 0,2-2-16 15,-2 4 96-15,4-4 16 0,-2 0 0 0,0 0 0 16,1 3-256-16,-2-1 128 0,0 1-128 0,0-3 0 16,-1 6 192-16,0-3-64 0,-2 2-128 0,1-1 192 15,-1 1-192-15,1 0 0 0,-4 2 128 0,5-2-128 0,-4 1 0 16,3-3 0-16,-1 1 0 0,-1-3 0 0,1 3 0 0,1-4 0 15,3 0 0-15,-4 3 0 0,1-1 0 0,-1-2 0 16,0 3 0-16,-3 1 0 0,4 1-144 0,-4-3 144 16,3 5 0-16,-5-5-144 0,4 5 144 0,0-6 0 15,1 6 0-15,1-5 0 0,-3 5 0 0,3-5 0 16,3 5 0-16,-4-6 128 0,0 3-128 0,3 1 0 16,-3-1 0-16,1 1 0 0,-1 0 0 0,0-1 0 15,1 1 0-15,1-2 0 0,0 3 0 0,4-6 0 16,-1 3 0-16,1 1 0 0,3-4 0 0,0 1 0 15,-3-1 0-15,3 0 0 0,2-1 0 0,2 1 192 16,-1-4-64-16,3 4 0 0,-1-3 208 0,-1 3 48 16,1-2 16-16,2 2 0 0,0 0-272 0,-1 0-128 0,2 2 128 15,1 1-128-15,2 1 0 0,-1-3 0 0,3 3 0 0,1 1 0 16,3-2 0-16,1 3 0 0,-2-3 0 0,1 1 0 16,1-3-144-16,0-1 144 0,4 0 0 0,-4 0 0 15,5-1 656-15,-1-3 240 0,7 1 64 0,4-3 0 31,3 1-1600-31,-1-2-304 0,2 2-64 0,-2 0-16 0,-7-2 848 0,2 2 176 0,-2 1 0 0,-3-1 0 16,-1 0 0-16,-5 1 0 0,4 4 0 0,-2-2 0 16,2 4 128-16,0-2-128 0,1 4 0 0,3-1 144 15,-1-1-144-15,0-2 0 0,0 3 0 0,-3-3 0 16,0-3 0-16,2 3 0 0,1-5 0 0,0 5 0 16,0-4 0-16,2 4 0 0,2-2 0 0,-2-1 0 15,-2-1 0-15,1 4 128 0,-4-1-128 0,-1-3 0 0,-6 1 368 0,5 1-16 16,-1-1 0-16,1-1 0 0,-2 4-112 0,2-5-32 15,2 5 0-15,-4-4 0 0,4 4-64 0,-2-1-16 16,2 1 0-16,-4-4 0 0,2 4 96 0,-5 0 16 16,0-3 0-16,-1 1 0 0,1-2 48 0,0 1 16 15,2 1 0-15,-1-1 0 0,1 3-304 0,1 0 160 16,2 0-160-16,2 3 128 0,0-1-128 0,0-2 0 16,-1 3 0-16,-1-3 0 0,-5 4 0 0,2-4 0 15,-1-4 0-15,-3 1 0 0,1 3 0 0,2-5 0 16,1-1 0-16,1 3 0 0,2-2 0 0,4 0 0 15,-1-2 0-15,4 1 0 0,4 3 0 0,-3-2 0 0,1 1 128 16,0-1-128-16,-4 1 400 0,-1-1 0 0,-3 2 0 0,1 3 0 16,2 0-400-16,-2 3 0 0,-1 1 0 0,5-3 0 15,-3 8 0-15,1-5 0 0,-1-1 0 0,-3-1 0 16,-1 1 0-16,-3-3-176 0,1-3 176 0,-2 3-128 16,-1-5 128-16,0 1 0 0,0-1 0 0,1 1 0 15,0 3 0-15,0-3 128 0,1 1-128 0,3 3 0 16,-6 0 192-16,-2-2-16 0,2 2-16 0,-5-3 0 15,-2 3 96-15,-3 0 0 0,-2-4 16 0,1 2 0 16,-6-1-128-16,3-6-16 0,-3 4-128 0,-2 1 192 16,-2-1-192-16,-5-4 0 0,-2 6 0 0,-3-6 0 0,-2 4 0 0,-2 0 0 15,-5-4 0-15,-4 0 0 0,-1 1 0 0,0-1 0 16,-2 0 128-16,-2-3-128 0,0 3 256 0,1-1 16 16,-3-2 0-16,-1-2 0 0,0 2-16 0,-2 1-16 15,4-1 0-15,-8 0 0 0,1 1-96 0,-1-1-16 16,1 3 0-16,-6-5 0 0,6 2-128 0,-6-2 0 15,2 0 0-15,-5-3 0 0,3 3 0 0,-3-2 0 16,0 2 0-16,-2-3 0 0,2 3-144 0,0 2 144 16,0-2 0-16,-2 0 0 0,2 2 0 0,-4-2 0 15,-1 5 0-15,-1-3 0 0,-2 3 0 0,-6-1 224 16,-1 1-32-16,-2 6-16 0,-6-3 48 0,6 3 16 16,-6 3 0-16,-5-2 0 0,1 2-48 0,3 0 0 15,3 2 0-15,3-2 0 0,1-2-192 0,4-1 144 0,3 3-144 0,-3-4 128 16,3 4-128-16,-4-5 0 0,0 2 0 0,0 1 0 15,1-5 0-15,-6 2-144 0,1-1 144 0,-3-2 0 16,-3 2 0-16,-1 0 0 0,2 0 0 0,-1-2 0 16,-2 4 0-16,-4-1 0 0,2 1 0 0,0 3 0 15,-4-3 0-15,-1 4 0 0,-4 0 0 0,-3-3 0 16,-2 3 0-16,-5 0 0 0,2 0 0 0,-3 0 0 16,6 0 0-16,2 0 0 0,2 0-128 0,1 3 128 15,2-3 0-15,2 0 0 0,-2 0 0 0,0-3 0 16,3 1 0-16,-1-2 0 0,2-1 0 0,1-2 0 15,7 2 0-15,-5 0 0 0,-2 0 0 0,-1-2 0 0,3 1-128 16,-7-2 128-16,-2 2 0 0,-2-2 0 0,-1-1-144 0,-2-3 144 16,-1 3 0-16,-3 4-144 0,2 0 144 0,-1 1 0 15,1 4 0-15,-1 0 0 0,-8 0 0 0,-1 0 0 16,2 0 0-16,3 0 0 0,3 4 0 0,-2 1 0 16,-1 4 0-16,3 1 0 0,2-1-128 0,-4 3 0 15,2-3 0-15,-1-4 0 16,5 4-256-16,-2-1-64 0,-5 5 0 0,4-3 0 0,-4 2 128 0,-4 0 0 15,-1-1 16-15,-3 4 0 0,-6 1 304 0,-2 0 0 16,-1 6 0-16,-2 5 144 0,-2 0 112 0,-10 8 0 16,-6 5 16-16,-6 9 0 0,-3 3-144 0,-4 6-128 15,-1 6 144-15,-11 2-14784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22T23:49:43.7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1704 7916 17503 0,'-2'0'1552'0,"-5"0"-1232"15,5 0-320-15,2 0 0 0,-3 0 720 0,-2 0 96 16,-4 0 16-16,-5 0 0 0,-9 0-576 0,-3 0-128 16,0 0 0-16,-5 0-128 15,5 0-832-15,-7 0-256 0,1 4-64 0,-3-2-16 16,-1 1 592-16,-4 6 128 0,-4-4 32 0,-1 7 0 0,1-1 112 0,-1 1 32 0,3 0 0 0,0 2 0 15,4 0 272-15,-6 2 256 0,8-1-64 0,-6 3 0 16,4-1 576-16,-1 4 96 0,-1-2 32 0,0 2 0 16,2 2-528-16,-2-2-112 0,0-2 0 0,5 7-16 15,5-3 80-15,2-3 32 0,7 3 0 0,4 0 0 16,6-6 528-16,3 1 96 0,2-1 32 0,6 0 0 16,0 1-496-16,2-4-80 0,-2-14-32 0,0 0 0 15,0 0-688 1,0 0-144-16,47 75-16 0,-47-75-16 0,0 0-80 0,0 0-16 15,72 52 0-15,-72-52 0 0,0 0 560 0,0 0 0 0,92 45 192 0,-92-45-48 0,0 0 672 0,80 26 128 16,-80-26 16-16,0 0 16 16,82 26 112-16,-82-26 32 0,0 0 0 0,82 32 0 0,-82-32-368 0,0 0-80 15,82 38-16-15,-82-38 0 0,0 0-304 0,98 37-64 16,-98-37-16-16,78 24 0 0,-78-24-272 0,89 14 0 16,-89-14 0-16,94 9 0 15,-94-9 0-15,92 5 0 0,-92-5 0 0,87 5-144 0,-87-5 144 0,84 4 0 16,-84-4 0-16,84 5 0 0,-84-5 176 0,89 3 64 15,-89-3 16-15,87 4 0 0,-87-4 128 0,90 9 48 16,-90-9 0-16,98 8 0 0,-98-8-304 0,92 14-128 16,-92-14 128-16,91 14-128 0,-91-14 0 0,89 18 0 0,-89-18 0 0,94 12 0 31,-94-12 0-31,101 10 0 0,-101-10 0 0,122 9 0 0,-56-9 0 0,2 0 0 16,0 0 0-16,-2-5 0 0,6 5 0 0,-6-4 0 15,4-1 0-15,3 1 0 0,3 4 0 0,5 0 0 16,2 0 0-16,-6 0 0 0,-2 4 560 0,-4-4 16 0,3 3 16 0,-3-1 0 15,7 2-144-15,1-4-16 0,6 3-16 0,2-3 0 16,-3 2-416-16,1-2 0 0,2 3 128 0,-1-3-128 16,1 0 0-16,5 0-144 0,6-3 144 0,-2 3-208 15,-2-2-80-15,-5-1-16 0,1-1 0 0,1 4 0 16,0-5 304-16,-1 1 0 0,4 3-128 0,0-3 128 16,-6 1 0-16,-3 1 192 0,2-1-16 0,-3-3-16 0,5-1 176 0,3 2 48 15,-3-4 0-15,-6 4 0 0,-6 0-240 0,0-2-144 16,-6-2 192-16,-1 4-192 0,3-4 0 0,0 6 0 15,-3-2 0-15,-2-1-144 16,-4 3-384-16,-6-2-80 0,-4 1-16 0,-7-1 0 16,0 2 32-16,0-6 0 0,-2 4 0 0,2-1 0 0,2-1 416 0,-3-1 176 15,1-1-128-15,-4 0 128 16,1-1 0-16,-4 1 0 0,0 0 0 0,-9-3 0 0,4 2 0 0,-9-2 0 16,-1-2 0-16,-1 1 0 0,-1-1 0 0,-6 2 0 15,2-2 0-15,-3-3 128 0,-2 3-128 0,-5 0 0 16,-1 2 0-16,-6-2 0 0,-2-2 0 0,-2 2 0 15,-5 0 0-15,-3 0 0 0,-2-1 0 0,-4 1 0 0,-1-4 0 0,-1 5-128 16,-3-5 128-16,-1 1-192 16,-4-2 192-16,-6 1-192 0,1 1 320 0,-4-1 48 0,-5 1 16 0,-4-1 0 15,1 1 176-15,-6 0 32 0,0-1 16 0,-5 1 0 16,4-1 0-16,-4-1 0 0,0-2 0 0,-4-1 0 16,2-1-256-16,-5-3-160 0,-5 5 192 0,-5-3-192 15,-1-3 0-15,-1 3 0 0,2 0 0 0,-4 3 0 16,3 0-128-16,-3 2-48 0,2 1 0 0,-4 4 0 15,-5-3 176-15,1 1-160 0,-10-3 160 0,-1 7-160 16,1 3 160-16,-1 1 0 0,-4 8 0 0,-7-6 0 16,-2 6 0-16,-6-3 192 0,-8 6-64 0,-3 1 0 0,2 4 16 15,-9-2 16-15,-3-3 0 0,-8 2 0 0,6-1-160 0,-5 1 0 16,1 4 0-16,-8-4 0 0,5 0-144 0,-9 4-64 16,0 3-16-16,-12 0 0 0,-2-1 48 0,-9 6 16 15,1 9 0-15,-11 1 0 16,2-1-720-16,-14 10-144 0</inkml:trace>
  <inkml:trace contextRef="#ctx0" brushRef="#br0" timeOffset="7964.25">19382 3552 5519 0,'-7'0'496'0,"4"0"-496"15,-2 3 0-15,1-3 0 0,4 0 1008 0,-5 0 96 16,-4 5 32-16,-8-5 0 0,-1 7 176 0,-2-5 32 16,0 1 16-16,3 3 0 0,3-6-1168 0,2 3-192 15,-2-1 0-15,2-2-192 16,-1 3-272-16,3 3-64 0,-4-3-16 0,-2 2 0 16,6 4 64-16,-6-5 16 0,2 4 0 0,2 1 0 0,2 0 848 0,1-1 192 0,-3 3 16 0,1-2 16 15,3-1 832-15,-1 4 160 0,0-3 48 0,0 0 0 16,1 1-80-16,-1 3-16 0,4-5 0 0,0 4 0 15,1-1-672-15,4-11-144 0,-7 21-32 0,7-21 0 16,0 0-448-16,0 0-112 0,2 45-16 0,-2-45 0 16,0 0-128-16,0 0 0 0,0 0 0 0,0 0-176 15,40 66 176-15,-40-66 0 0,0 0 0 0,0 0 0 16,0 0 0-16,49 52 0 0,-49-52 0 16,0 0 128-16,0 0 176 0,0 0 32 0,0 0 16 0,57 49 0 15,-57-49-32-15,0 0 0 0,0 0 0 0,0 0 0 0,0 0 0 0,66 44 0 16,-66-44 0-16,0 0 0 0,0 0-64 0,0 0-32 15,68 17 0-15,-68-17 0 0,0 0-48 0,0 0-16 16,70-3 0-16,-70 3 0 0,0 0 208 0,54-11 32 16,-54 11 16-16,38-15 0 0,-38 15-32 0,37-20-16 15,-37 20 0-15,35-22 0 0,-35 22-192 0,33-25-48 16,-33 25 0-16,31-22 0 0,-17 8-128 0,0 2 192 16,0 1-192-16,-2-4 192 0,1 4 16 0,-5-5 16 15,1 6 0-15,-2-2 0 0,0 1 16 0,-4-1 0 16,3 0 0-16,-3 1 0 0,2-1 0 0,-3 2 0 15,0-2 0-15,3-1 0 0,-5 3-112 0,0-6 0 16,0 6-128-16,-3-4 192 0,-1 2-192 0,-3-2 0 16,0-2 0-16,-5 2 0 0,2 0 0 0,-4-3 0 0,-2 5 0 0,-2-6 0 15,3 4 0-15,-3-3 0 0,1 6 0 0,0-4 0 16,3 1 0-16,-7 3 128 0,3-1-128 0,-4 3-11456 16,-5 1-2336-16</inkml:trace>
  <inkml:trace contextRef="#ctx0" brushRef="#br0" timeOffset="17896.81">2540 9601 12895 0,'-5'-4'1152'0,"2"2"-928"0,-1-1-224 0,4 3 0 15,0 0 720-15,-2-4 112 0,-1 3 0 0,-2-6 16 16,1 2-528-16,-5-4-96 0,4 0-32 0,-2 4 0 16,2 0-528-16,0-2-112 0,-2 1-32 0,2 3 0 15,-1 1-112-15,-1-1-32 0,0 3 0 0,-1 0 0 16,-1 0 272-16,0 3 48 0,1-1 16 0,-5 1 0 15,3 3 864-15,-2 1 192 0,3-6 16 0,-3 3 16 0,1 1 368 0,3-5 80 16,-1 4 16-16,-5-3 0 0,5 3-368 0,-3-4-80 16,3 3-16-16,-5-1 0 0,2 5-480 0,0-5-112 15,2 5-16-15,-4-2 0 0,5 0-192 0,0-1 0 16,1 1 0-16,-1-2-160 0,5 3-160 0,-1-6-48 16,5 3 0-16,-5 1 0 15,5-3-144-15,-2 3-16 0,2 1-16 0,-2 0 0 0,2 4 240 16,0-2 48-16,2 2 16 0,-2-4 0 0,2 7 560 0,0-2 128 15,1-1 0-15,-1 3 16 0,5-1 464 0,-4 4 96 0,-3-15 0 16,0 0 16-16,0 0-336 0,0 0-80 0,33 68-16 0,-33-68 0 16,0 0-176-16,0 0-48 0,27 70 0 0,-22-52 0 15,2-1-32-15,-6 2-16 16,3 2 0-16,-1 2 0 0,-3-1-16 0,0-1 0 0,0 5 0 0,-3 0 0 16,-1 2 16-16,-1 4 0 0,0-3 0 0,-2 3 0 15,0 2-64-15,-2 3-16 0,1 1 0 0,-1 2 0 16,0-1-112-16,1-3-16 0,1 4-128 0,1 0 192 15,3-7-192-15,1-5 0 0,2-2 0 0,0-3 0 16,0-2 0-16,0-4 0 0,2 3 0 0,-2-20 0 16,0 0 0-16,0 0 0 0,16 52 0 0,-15-43 0 15,3 3 0-15,-1-2 0 0,-1-1 0 0,1 3 0 0,1-1 0 0,-2-3-128 16,1 4 128-16,-3-3 0 0,4 0 0 0,-4 1 0 16,0-1 0-16,0 3 0 0,0 2 0 0,0-2 0 15,-4 2 0-15,4 0 0 0,0-2 0 0,4 2 0 16,-4-1 0-16,5-5 0 0,4 1 0 0,-9-9 0 15,0 0 0-15,0 0 144 0,76 9-320 0,-76-9-64 16,87-23-16-16,-24 2-13760 16</inkml:trace>
  <inkml:trace contextRef="#ctx0" brushRef="#br0" timeOffset="24931.84">19579 3264 11967 0,'-14'5'1072'0,"6"-5"-864"16,1 0-208-16,5 0 0 0,2 0 880 0,-7 0 128 16,-3 0 16-16,-8-1 16 0,1-3-704 0,-6 4-144 15,0-3-16-15,2 3-16 16,1 0-2160-16,-3 0-432 0,0 3-96 0,1 2-16 0,-5-1 2032 0,1 1 512 15,0 4 0-15,-2 0 0 0,-5 3 0 0,2-2 0 16,-1 2 0-16,1 2 0 0,1-1 0 0,3-3-128 0,0 2 128 0,0 2 0 16,2-2 1200-16,2 0 336 0,-3-1 64 0,0 3 0 15,0-2-384-15,0 5-64 16,2 1-32-16,-8-4 16 0,6 3-560 0,-4 4-96 0,3-2-32 0,-3 7 16 16,-1 1-240-16,-4-1-48 0,-2 2-16 0,-1 1 16 15,1-1 48-15,-1-2 16 0,-2 4 0 0,1-2 0 16,3 6 304-16,-3-2 64 0,5 1 16 0,1 0 16 15,1-3 480-15,3 4 96 0,-3 1 32 0,1-2 16 16,5 2-224-16,-4-3-32 0,4 2-16 0,0 1 0 16,1 0-320-16,-1 0-64 0,2 1-16 0,-1 3 16 0,1-3-176 15,0 4-48-15,3-5 0 0,-2 4 16 0,6-3 224 0,-1 2 32 16,1-1 16-16,3 3 16 0,0-5 16 0,2 5 16 16,3 0 0-16,0-2 0 0,4 2-240 0,-2-1-48 15,5-3-16-15,2 4 0 0,0-1-176 0,2-3-48 16,5 4 0-16,-2-5 0 0,6 5-192 0,1-1 144 15,2-3-144-15,2 2 128 0,3-1-128 0,-19-37 0 16,43 70 0-16,-43-70 0 0,47 69 0 0,-47-69 0 16,49 72 0-16,-49-72 0 0,42 69 0 0,-42-69 0 15,42 72 0-15,-20-36 0 0,-4-1 0 0,1 0 0 16,-19-35 0-16,44 70 0 0,-44-70 0 0,43 68 0 16,-43-68 0-16,44 66 0 0,-44-66 0 0,49 66 192 15,-49-66-192-15,57 65 192 0,-57-65-64 0,61 54-128 0,-61-54 192 16,73 43-64-16,-73-43-128 0,82 35 128 0,-82-35-128 0,89 23 128 15,-89-23-128-15,87 12 0 0,-87-12 0 0,92 5 128 16,-92-5-128-16,95-4 0 0,-95 4 0 0,101-8 0 16,-101 8 0-16,102-11 0 0,-102 11 0 0,110-12 0 15,-110 12 0-15,105-3 0 0,-105 3 0 0,92-2 0 16,-92 2 0-16,84 0 0 0,-84 0 0 0,82-4 0 16,-82 4 0-16,83-5 0 0,-83 5 0 0,91-12 0 15,-91 12 0-15,89-19 0 0,-89 19 0 0,92-30 0 16,-92 30 0-16,84-36 0 0,-84 36 0 0,76-53 0 15,-41 24 0-15,0-8 0 0,2 2 0 0,-2-1 0 0,-1-3 0 16,1-1 0-16,0-3 0 0,-3-1 0 0,-1 4 0 0,-1-3 0 16,-3 1 0-16,0-5 0 0,-1 3 128 0,-5-1-128 15,1-2 0-15,1 2 128 0,-2 1 16 0,-2 1 0 16,-2 3 0-16,3-6 0 0,-3 3-16 0,0-1 0 16,4 1 0-16,-3-3 0 0,-1 3-128 0,1-2 0 15,-1-2 0-15,-3 7 128 0,0-1-128 0,0-2 0 16,-2 3 0-16,-3 0 0 0,0 1 0 0,-4 3 0 15,0-1 0-15,-3-1 0 0,-2 3-192 0,-2 0 192 16,0 4-160-16,-6-4 160 0,2 9 0 0,-2-5 0 16,-1 3 0-16,-3-2 0 0,3-5 0 0,-2 4 0 15,3 0 0-15,-4-4 0 0,-1 3 128 0,-1-2-128 16,1 2 144-16,-5-3-144 0,-3 4 0 0,2 1 0 0,-5-1 0 0,-1 0 0 16,-1-1 0-16,-4 3 0 0,-1-3 0 0,0 1 0 15,-1 0 0-15,-1 1 128 0,0 2-128 0,0-1 0 16,2 3 0-16,-2 3 0 0,-2-3 128 0,-5 3-128 15,1 2 0-15,-1 2 176 0,-3-2-176 0,-6 7 160 16,-3 0-160-16,-6 2 0 0,-5 3 0 0,-3 4 0 16,-5 5-160-16,1-3-64 0,-1 3-16 0,1 0 0 15,-3 0-528 1,-4-2-128-16</inkml:trace>
  <inkml:trace contextRef="#ctx0" brushRef="#br0" timeOffset="34065.78">20046 5452 2751 0,'2'-5'256'0,"2"5"-256"0,-1 0 0 0,-1-4 0 16,5 4 1168-16,-6 0 192 0,6 0 48 0,-7 0 0 15,32-5-1152-15,-32 5-256 16</inkml:trace>
  <inkml:trace contextRef="#ctx0" brushRef="#br0" timeOffset="34251.01">20524 5342 23039 0,'-4'-2'1024'0,"3"-1"192"0,-5 3-960 0,6-4-256 16,0 4 0-16,2 0 0 0,2 0 448 0,-4-1 32 16,3-3 16-16,2-1 0 15,4-2-880-15,-4 2-192 0,0 5-16 0,-1-5-16 16,-1 5-2912-16,-3-4-576 0,0 4-112 0,-7 0-16 0</inkml:trace>
  <inkml:trace contextRef="#ctx0" brushRef="#br0" timeOffset="34423.57">20663 5386 2751 0,'2'3'256'0,"-2"-1"-256"0,3 1 0 16,-3-3 0-1,0 0 3072-15,0 0 560 0,0 0 112 0,0 0 32 16,0 0-2144-16,0 0-416 0,68 23-96 0,-68-23-16 16,0 0-1504-16,56 3-304 0,-56-3-64 15,28-5-7488-15</inkml:trace>
  <inkml:trace contextRef="#ctx0" brushRef="#br0" timeOffset="34574.25">21278 5386 26719 0,'-1'3'2368'0,"-1"-1"-1888"16,2 1-480-16,-2-3 0 0,2 4 1792 0,0-2 256 15,0 1 48-15,-3 6 16 0,1-1-1536 0,2-8-288 16,0 0-64-16,0 0-16 0</inkml:trace>
  <inkml:trace contextRef="#ctx0" brushRef="#br0" timeOffset="38257.14">20069 5461 16575 0,'-5'-6'1472'0,"1"1"-1168"16,1 2-304-16,3 3 0 0,0 0 1024 0,0-4 128 16,-2-1 48-16,2-4 0 0,0-3-944 0,0 3-256 15,5-1 0-15,0 1 0 16,4 0-2416-16,0 6-560 0,0-2-112 0,-1 1-32 0</inkml:trace>
  <inkml:trace contextRef="#ctx0" brushRef="#br0" timeOffset="38445.81">20668 5420 14735 0,'6'0'640'0,"-3"0"160"0,-1 0-640 0,1 0-160 0,1 4 0 0,-2-4 0 16,5 0 512-16,0 0 64 0,3 0 0 0,6-4 16 16,1 4-592-16,-1 0 0 0,-1-3-224 0,-2 1 64 31,-1-1-1568-31,-3 3-304 0,1-4-64 0,2 3-16 0</inkml:trace>
  <inkml:trace contextRef="#ctx0" brushRef="#br0" timeOffset="38619.28">21092 5447 21183 0,'0'0'1888'0,"2"3"-1504"15,1-1-384-15,1-2 0 16,1 3-432-16,-2-1-144 0,3 2-48 0,-6-4 0 0,0 0 480 0,57 20 144 15</inkml:trace>
  <inkml:trace contextRef="#ctx0" brushRef="#br0" timeOffset="38778.75">21648 5466 28559 0,'-4'0'1264'0,"1"3"272"0,3-3-1232 0,0 4-304 0,0-3 0 0,0-1 0 16,3 0-592-16,-3 0-176 16,0 0-48-16,0 0 0 0</inkml:trace>
  <inkml:trace contextRef="#ctx0" brushRef="#br0" timeOffset="50729.11">4936 14201 4607 0,'-3'3'400'0,"1"-3"-400"16,-1 0 0-16,3 0 0 0,0 0 960 0,-4 4 96 16,-1-4 32-16,0 0 0 0,-2 1 0 0,0-1 16 15,0 0 0-15,2-1 0 0,1-3-160 0,1 1-48 16,-3 3 0-16,5-2 0 0,-3-2-160 0,-1 4-32 0,1 0-16 0,-1 0 0 15,-2 0 288-15,0 0 64 16,-1 0 16-16,-1 4 0 0,-2-2 64 0,1 1 16 0,-4 1 0 16,-3-3 0-16,-1 8-464 0,1-2-96 0,-4 0 0 0,-2 2-16 15,0-2-720-15,1 1-144 0,-4 3-16 16,3-3-16-16,2 5-800 16,0-3-144-16,2 2-48 0,2-3 0 0,-1 0 560 0,4-4 96 15,-1 4 32-15,-1-6 0 0,0 2 640 0,2-1 0 0,2 1 128 0,-2-1 0 16,4 1 480-16,-3 3 96 0,0-2 32 0,4-3 0 15,-3 2 176-15,3-1 48 0,4 1 0 0,-4-5 0 0,5 4-400 0,3-4-80 16,1 3-16-16,0-3 0 16,0 0-464-16,0-3 0 0,1 3 0 0,3 0 0 15,-2 0-352-15,-1 0-64 16,-1 3-16-16,2-1 0 0,2 1 304 0,-3 3 128 0,3 2-128 0,-1 4 128 0,-1-1 0 0,0 1 0 16,3 5 0-16,-3 4 0 0,1-1 160 15,1 6 16-15,-1-4 0 0,-1 8 0 0,2-2-48 0,-3 3-128 16,3-1 192-16,-4 1-64 0,0 4 112 0,-4-4 16 15,4 8 0-15,0-3 0 0,-1-1 192 0,1 2 64 16,-4 1 0-16,2 2 0 0,1-2-64 0,-1 2-16 16,-2 0 0-16,1-3 0 0,1 1-160 0,-3-1-16 15,3 1-16-15,0-1 0 0,2-6 32 0,0 2 16 0,0-5 0 0,2-2 0 16,0 0-160-16,0-3-128 0,1 0 192 0,-1-2-192 16,1-4 0-16,1 2 0 0,1-1 0 0,-1-1 0 15,1-1 0-15,0-6 0 0,2 4 0 0,-2 2 0 16,-1-2 0-16,3 3 0 15,0 2 0-15,-4-1 0 0,2-1 0 0,-1 0 0 0,1 1 0 0,0-1-144 16,-1 1-144-16,1-4-32 0,4 0 0 0,-6-2 0 16,-3-12 128-16,0 0 32 0,0 0 0 15,0 0 0-15,54 31 160 0,-54-31-128 0,0 0 128 0,0 0-128 16,79 4 128-16,-79-4 144 0,0 0-16 0,92-4-128 16,-92 4 128-16,89 4-128 0,-89-4 0 0,110 14 0 15,-110-14-608-15,123 17-176 16</inkml:trace>
  <inkml:trace contextRef="#ctx0" brushRef="#br0" timeOffset="52507.15">5346 13925 16575 0,'-4'-7'1472'0,"1"6"-1168"0,6-3-304 0,1 1 0 0,1-3 848 0,-1 1 112 15,6-7 32-15,4-5 0 0,5-6-992 0,4 0-336 16,-1 2 0-16,-1 2 0 0,-21 19 48 0,37-24 16 15,-37 24 0-15,0 0 0 0,0 0 272 0,52-19 0 16,-52 19-128-16,0 0 128 0,0 0 0 0,0 0 224 16,0 0-32-16,0 0-16 0,0 0 704 0,0 0 144 15,72 5 16-15,-72-5 16 0,0 0-240 0,0 0-48 16,0 0-16-16,0 0 0 0,75-17-480 0,-75 17-80 16,0 0-32-16,0 0 0 0,61-14-160 0,-61 14-256 15,0 0 64-15,0 0 16 16,0 0-912-16,71-6-192 0,-71 6-48 0,0 0 0 15,0 0-784-15,0 0-144 0</inkml:trace>
  <inkml:trace contextRef="#ctx0" brushRef="#br0" timeOffset="52884.44">5290 13971 20271 0,'-10'0'896'0,"6"0"192"0,-1 0-880 0,5 0-208 0,0 0 0 0,0 0 0 0,5 0 0 0,-1-4 0 16,-4 4 0-16,0 0-160 0,0 0-80 0,0 0-16 16,83-5 0-16,-83 5 0 15,0 0-528-15,84-5-112 0,-84 5-32 0,68-7 0 16,-68 7-320-16,78-5-64 16,-78 5-16-16,75-9 0 0,-75 9 784 0,77-5 160 0,-77 5 16 0,87-9 16 0,-87 9 1152 0,96-12 224 15,-96 12 64-15,108-14 0 0,-108 14-224 0,122-14-32 16,-59 9-16-16,-63 5 0 0,123-4-528 0,-123 4-96 0</inkml:trace>
  <inkml:trace contextRef="#ctx0" brushRef="#br0" timeOffset="59279.96">24994 3344 6447 0,'-2'0'576'0,"2"-1"-576"0,0 1 0 0,0 0 0 16,-4 0 784-16,4-4 48 0,-5 4 16 0,2 0 0 0,-8-3 176 0,2 3 48 15,-1 0 0-15,0 0 0 0,1 0-944 0,-3 0-128 16,1 3 0-16,2 2-192 0,1-1-32 0,-1-4 0 16,0 5 0-16,1-1 0 0,2-4-112 0,3 5-32 15,-6-5 0-15,4 5 0 16,1-2 368-16,-1 1 0 0,-2-2 192 0,5-2-64 0,-1 3 832 0,1-3 176 16,-1 5 16-16,3-1 16 0,-4-1 320 0,4-1 64 15,0 2 16-15,0 1 0 0,0-2-80 0,4-3-16 16,-4 4 0-16,0-4 0 0,0 0-480 0,0 0-96 15,0 0-32-15,0 0 0 0,50 2-352 0,-50-2-64 16,33-6 0-16,-33 6-16 0,41-5-288 0,-41 5-144 16,43-3 160-16,-43 3-160 0,40-4 0 0,-40 4 0 0,40 0 0 0,-40 0 0 15,44 0 0-15,-44 0 0 16,0 0 0-16,0 0 0 0,66 21 0 0,-66-21 0 0,0 0 176 0,0 0-176 16,0 0 352-16,0 0-32 0,0 0-16 0,0 0 0 15,40 66 32-15,-40-66 16 0,0 0 0 0,-21 28 0 16,11-16-32-16,-2 2 0 0,-2-2 0 0,-2 1 0 15,2-3-128-15,-5 4-16 0,1 3-16 0,-4-1 0 16,-3-2 16-16,-1 5 0 0,2-1 0 0,-6-3 0 16,2 3-176-16,2-3 160 0,0 3-160 0,5-6 160 15,2 2-160-15,5-5 0 0,4-1 0 0,10-8 0 0,0 0 0 16,-14 12 0-16,14-12 0 0,0 0 0 0,0 0-192 16,0 0-64-16,0 0 0 0,0 0-16 0,0 0-48 0,0 0 0 15,48 2 0-15,-48-2 0 16,0 0 320-16,47-5 192 0,-47 5-16 0,0 0-16 0,53-5-32 0,-53 5-128 15,0 0 192-15,54 0-64 16,-54 0-128-16,0 0 0 0,0 0 0 0,52 10 0 0,-52-10 0 0,0 0 0 16,0 0 0-16,0 0 0 0,0 0-128 0,0 0 128 15,0 0 0-15,0 0 0 0,0 0 0 0,0 0 0 16,26 70 0-16,-26-70 0 0,0 0 224 0,-24 35 64 16,24-35 16-16,-26 31 0 0,10-14 144 0,-2 1 16 15,1-1 16-15,-4 2 0 0,0 2-160 0,2-3-16 16,-4-1-16-16,-3 1 0 0,4-4-112 0,-8-1-32 0,4 0 0 0,-2-5 0 15,-7 1-368-15,0-4-80 0,-3 1-16 0,-2-3-16960 16</inkml:trace>
  <inkml:trace contextRef="#ctx0" brushRef="#br0" timeOffset="61339.84">24291 4487 12895 0,'0'0'1152'15,"0"0"-928"-15,0 0-224 0,0 0 0 0,0 0 464 0,0 0 48 16,0 0 16-16,0 0 0 0,19-19-80 0,-19 19 0 16,0 0-16-16,0 0 0 0,11-21-64 0,-11 21-16 15,0 0 0-15,-4-9 0 0,4 9 672 0,0 0 144 16,-3-14 32-16,3 14 0 0,-2-12-672 0,2 12-128 16,-2-10-16-16,2 10-16 0,-5-14-160 0,5 14-16 15,-5-16-16-15,0 11 0 0,1-4 16 0,-1 0 0 16,-2-3 0-16,0 2 0 0,0-3 80 0,-2 3 32 0,4-6 0 15,-7 2 0-15,3 4 48 0,-1-6 16 0,1 2 0 0,-7-3 0 16,2 3-48-16,1 0-16 0,-1-2 0 16,-4-1 0-16,1 3-96 0,-4 0-16 0,2 2 0 0,-4-2 0 15,2 0 128-15,-2 2 0 0,3 0 16 0,-1 1 0 16,-2-1 112-16,0 2 32 0,1-3 0 0,-1 1 0 16,0 3-256-16,2-4-48 0,-5-1-16 0,4 1 0 15,-4 5-416-15,-1-3-96 0,1-1-16 0,-2-2 0 16,2 2-208-16,-3-2-32 0,2 2-16 0,0-2 0 15,-3 0 112-15,-1 2 32 0,1-2 0 0,-1-4 0 0,-3 6 160 0,0-3 16 16,-1-1 16-16,0-2 0 0,-3 5 288 0,4-5 0 16,-4 4 0-16,2 2 144 0,1-2 208 0,-2 2 32 15,1-2 16-15,-1 5 0 0,0 0 96 0,2 1 16 16,1-3 0-16,-1-1 0 0,3 3-176 0,-4-3-16 16,6 2-16-16,-6-2 0 0,1 1-304 0,0-1 0 15,0 0-176-15,4-2 176 16,-2 5-1072-16,1-5-96 0,1 5-32 0,-1 1 0 15,1 3 96-15,0-2 16 0,5 1 0 0,-4 1 0 0,2 2 896 0,-3-3 192 16,1 6 0-16,0-3 0 0,3 3 528 0,-3-2 32 16,2 2 0-16,-3 0 0 0,1 0-272 0,-1 0-48 0,1 0-16 15,-3 0 0-15,0 2-224 0,2-2-208 0,-3 5 32 0,1 2 16 16,0 2-160-16,-2-4-16 0,2 7-16 0,0-1 0 16,2 1 352-16,-2 0 160 0,1-1-16 0,1 2 0 15,0 0 112-15,-3 1 0 0,3 3 16 0,0-3 0 31,3 3-688-31,-5 1-144 0,5 3-16 0,-7-2-16 16,4-2-512-16,-1-1-112 0,-1-2 0 0,0 0-16 0,3 3 544 16,-1-3 112-16,1 2 32 0,-1-2 0 0,3 0 400 0,2 3 144 0,-4-3 0 15,3 3-144-15,0 1 512 0,-1-1 96 0,1 1 32 0,-1-1 0 16,2 2 480-16,-2-1 112 0,2-1 0 0,-1-1 16 0,1-1-112 16,-2 1-32-16,2-2 0 0,0 0 0 0,-3-2-768 0,2 2-192 15,-1 0 0-15,2 2 0 16,0-2-800-16,-3 3-208 0,4-3-32 0,1 3-16 15,-1-3 288-15,1 4 48 0,5-4 16 0,-7 3 0 0,5-1 704 0,2-2 0 16,1 3 0-16,1-3 0 0,-1 4 0 0,1-5 0 16,-4 3 144-16,4-2-144 15,1 0 0-15,-2 0 0 0,3-2 0 0,-1 0 0 0,4-1 0 0,-2-3 0 16,-2 6 160-16,16-14-32 0,-26 21-128 0,16-12 0 16,-4 3 0-16,14-12 128 0,-26 19-128 0,12-6-128 15,1-3 128-15,0-1-192 0,-3 3 192 0,2-3 0 16,0 1 0-16,0 2 128 0,2-3 432 0,0 0 80 0,12-9 32 15,-20 17 0-15,13-8 224 0,1-4 32 0,-1 4 16 0,1-4 0 16,-1-2-368-16,6-3-80 0,1 0-16 0,0 0 0 16,0 0-480-16,-14 18 0 0,10-13-176 0,-1-1 176 31,1 1-496-31,-1-2 32 0,0 3 0 0,2 0 0 16,-6 0-560-16,2-1-128 0,-2 4 0 0,2-4-8720 0</inkml:trace>
  <inkml:trace contextRef="#ctx0" brushRef="#br0" timeOffset="61873.84">20126 4133 22111 0,'0'-5'976'0,"0"2"208"0,0 3-944 0,0 0-240 0,0 0 0 0,0 0 0 16,0 0 736-16,0 0 96 0,0 0 32 0,0 0 0 15,0 0-864-15,0 0-336 0,0 0 16 0,0 0 0 32,0 0-1920-32,0 0-384 0,0 0-80 0,0 0-16 15,0 0 1680-15,0 0 336 0,0 0 64 0,0 61 0 0,0-61 1024 0,0 0 192 0,-19 31 32 0,19-31 16 16,0 0 1232-16,-19 43 240 0,19-43 48 0,-19 32 16 16,19-32-32-16,-23 38 0 0,23-38 0 0,-29 40 0 15,11-17-1024-15,-1-1-208 0,-2 1-32 0,0 3-16 16,-1 0-720-16,2 1-128 0,-4 2 0 0,1-1 0 0,4-2 0 0,-2 2 0 15,2-4 0-15,2-1 0 0,1 3 288 0,2-7-16 16,14-19 0-16,-19 39 0 0,19-39-272 0,0 0 0 16,0 0 0-16,0 0 0 0,0 0-144 0,0 0 144 15,0 0-128-15,0 0 128 0,66 40 224 0,-66-40 128 16,49-9 32-16,-16 0 0 0,5 1 384 0,6-1 96 16,5 0 16-16,3 0 0 15,6 1-192-15,1-1-48 0,7-5 0 0,2-7 0 0,5 2-368 0,0-4-80 16</inkml:trace>
  <inkml:trace contextRef="#ctx0" brushRef="#br0" timeOffset="71674.12">18935 6250 16575 0,'-4'0'1472'0,"2"-4"-1168"16,2 4-304-16,0-2 0 0,0 2 1104 0,0-3 176 0,2-1 16 0,-2-1 16 15,4-4-416-15,-3 1-64 0,3-1-32 0,1 0 0 16,-2 1-1152-16,-3 8-224 0,9-14-64 0,-9 14 0 15,0 0-448-15,0 0-80 0,18-23-32 0,-18 14 0 16,0 4 128-16,0-2 32 0</inkml:trace>
  <inkml:trace contextRef="#ctx0" brushRef="#br0" timeOffset="71868.3">18931 6183 27647 0,'-19'13'1216'0,"7"-8"256"0,5 3-1168 0,5-4-304 0,2-2 0 0,0-2 0 16,0 0 0-16,0 0 0 0,0 0 0 0,0 0 0 31,0 0-2432-31,0 0-480 0,0 0-96 0,0 0-32 0</inkml:trace>
  <inkml:trace contextRef="#ctx0" brushRef="#br0" timeOffset="72035.8">18928 6594 16575 0,'-7'13'1472'0,"3"-5"-1168"15,4-2-304-15,0-3 0 0,2-3 784 0,-2 5 112 16,0 4 0-16,0 12-4480 16,0-2-896-16,0 7-176 0</inkml:trace>
  <inkml:trace contextRef="#ctx0" brushRef="#br0" timeOffset="72209.62">18888 7052 11055 0,'0'6'976'0,"3"-3"-784"0,-3 2-192 0,0-5 0 31,0 0-512-31,0 0-160 0,0 0-32 0,0 0 0 0</inkml:trace>
  <inkml:trace contextRef="#ctx0" brushRef="#br0" timeOffset="72369.11">19041 7220 30399 0,'-14'22'1344'0,"5"-6"288"0,2-2-1312 0,5-5-320 15,-1-4 0-15,3-2 0 0,3-1 320 0,-3 7 0 16,0-9 0-16,0 0 0 0</inkml:trace>
  <inkml:trace contextRef="#ctx0" brushRef="#br0" timeOffset="89225.54">18900 9367 6447 0,'-7'9'576'0,"5"-4"-576"15,2-1 0-15,0-4 0 0,0 0 1216 0,0 0 128 16,-3 5 16-16,1 2 16 0,-2-2-144 0,1-1-16 16,1-3-16-16,-1-2 0 0,3-3-944 0,-6 4-256 15,3-3 0-15,-2-3 0 0,-1 3 0 0,3-2 0 16,-6 1 0-16,2-1 0 0,0 5-160 0,-1-4 160 16,-1 3 0-16,0-3-144 0,-3 1 288 0,0-2 64 0,1 1 16 0,-1 2 0 15,-2-1 608-15,0 3 112 0,0-5 16 0,-1 1 16 16,1-1 0-16,0-4 0 0,0-3 0 0,2-2 0 15,-2-3-112-15,1-3-32 0,5-4 0 0,-5-2 0 16,3-2-480-16,-2-2-96 0,1 3-32 0,1-5 0 16,-1 3-224-16,-2-3 0 0,0 6 0 0,1 0 0 15,2 0-128-15,-6 2 128 0,0-3 0 0,2 3 0 16,2 0 0-16,-2-1-128 0,2 3 128 0,0-4 0 16,1 6 0-16,-4-4 0 0,1 0 0 0,0-1 0 0,0-1 0 15,-2 3 0-15,2-3 0 0,2 0 0 0,2-2 544 0,-4-1 16 16,1 1 0-16,0-2 0 0,4-1-48 0,-3-4 0 15,1 4 0-15,2-4 0 0,1 3-288 0,-1-4-64 16,0 1-16-16,1 0 0 0,-1 0-144 0,0 1 0 16,0 2 0-16,-3-3 0 0,4-1 0 0,-3 1 0 15,2 0 0-15,-5 0 0 0,6 0 0 0,-3 2 0 16,1-1 0-16,-4-5 0 0,5 4 0 0,0 2 0 16,2-2 0-16,2 1 0 0,0-1 0 0,0-2 128 15,1-1 0-15,-1 1 0 0,2-1-128 0,3-2 0 16,0 3 0-16,-4-1 0 0,2-2 0 0,2 0 0 15,-3 0 0-15,3 0 0 0,0 1 0 0,-5 3 0 0,5-2-144 16,-4 3 144-16,1 0 0 0,1-2 0 0,-2 6 0 0,4-4 0 16,0 6 0-16,0-3 0 0,4 1 0 0,1 1 0 15,-1-1 0-15,4 3 0 0,-8 28 0 0,16-61 0 16,-16 61 0-16,19-63 0 0,-19 63 0 0,25-69 0 16,-25 69 0-16,26-66 0 0,-26 66 0 0,24-72 0 15,-10 34-256-15,-14 38 48 0,23-66 16 0,-23 66 0 16,22-67-128-16,-9 36-32 0,-13 31 0 0,26-57 0 15,-26 57 208-15,24-53 144 0,-24 53-192 0,25-52 192 16,-25 52 0-16,0 0 0 0,40-63 0 0,-40 63 0 16,0 0 0-16,0 0 144 0,45-66-144 0,-45 66 128 0,0 0 176 0,0 0 16 15,47-61 16-15,-47 61 0 0,0 0-336 0,0 0 0 16,0 0 0-16,59-57 0 0,-59 57 0 0,0 0 0 16,0 0-128-16,0 0 128 15,49-54-912-15,-42 42-112 0,-4-6 0 16,-1 1-11408-16</inkml:trace>
  <inkml:trace contextRef="#ctx0" brushRef="#br0" timeOffset="90012.95">17990 5504 6447 0,'-7'5'576'0,"5"-5"-576"0,-1 4 0 0,3-4 0 15,0 0 1072-15,0 0 96 0,3 3 32 0,-3-3 0 16,2 2 592-16,2-2 128 0,-1 3 32 0,2-3 0 16,1 0-960-16,0 0-192 0,3 0-32 0,0 0-16 15,1 2-272-15,3 2-48 0,-3-4-16 0,2 3 0 16,2 2 48-16,-2-1 16 0,-12-4 0 0,0 0 0 16,0 0-256-16,0 0-48 15,81 28-16-15,-81-28 0 0,0 0-160 0,0 0 0 0,0 0 0 0,83 15 0 16,-83-15 0-16,0 0 0 0,0 0 0 0,0 0 0 0,94-17 0 0,-94 17 0 15,0 0 0-15,0 0 0 0,73-33 256 0,-73 33-16 16,0 0-16-16,0 0 0 0,0 0-224 0,0 0 0 16,0 0 0-16,79-19 0 15,-72 22 0-15,-4-1 0 0,1 3 0 0,1 4 0 0,-5 0 416 0,0-1 32 16,-3 5 16-16,1 0 0 0,-2 3 80 0,1 3 16 16,1 4 0-16,-5 3 0 0,5 0 80 0,-1 6 0 15,6-6 16-15,-1 3 0 0,7-3 352 0,3-1 64 16,0 4 16-16,2-6 0 0,0 0-208 0,0-2-48 15,2-4 0-15,-2-3 0 16,-2 0-1152-16,2 2-256 0</inkml:trace>
  <inkml:trace contextRef="#ctx0" brushRef="#br0" timeOffset="93921.47">17987 9637 7359 0,'-6'4'656'0,"3"-8"-528"0,3 4-128 0,0 0 0 15,0-5 1216-15,0 5 224 0,3-5 32 0,-1 0 16 16,5-8-32-16,2 1-16 0,-2-5 0 0,1 3 0 16,-1 0-944-16,2 0-192 0,-4 2-48 0,-1 0 0 15,-2 3-256-15,1 0 0 0,-3 4 0 0,0 0 0 16,0 5 384-16,0-4 32 0,0 4 0 0,0 4 0 16,4-1 352-16,-4-1 80 0,0 3 16 0,5 2 0 15,-2-2 0-15,-1 4 0 0,2-4 0 0,-1 7 0 16,2 1-96-16,-1 1 0 0,1 3-16 0,0 2 0 15,0 6 80-15,2-1 32 0,2 2 0 0,0 4 0 16,-4-2-288-16,4 1-64 0,-6 8-16 0,2-2 0 0,-1 5-368 0,-2-2-128 16,-4 7 0-16,-2-5 144 15,-3 4-1104-15,1-4-208 0</inkml:trace>
  <inkml:trace contextRef="#ctx0" brushRef="#br0" timeOffset="140056.1">1160 10266 10127 0,'-31'9'896'0,"10"-4"-704"0,5-2-192 0,8-1 0 16,4-2 1792-16,4 0 336 0,0 0 64 0,-5 0 16 15,-2 4-2208-15,2-4-352 0,-4 0-112 0,0 0-32 16,0 0-1200-16,-1 0-240 0,0 0-48 0,-4 3-16 16,0-1 1040-16,-4-2 192 0,1 3 64 0,-1 3 0 0,4-3 848 0,1 2 176 15,-3-1 48-15,5-1 0 0,3-1 1152 0,1-2 224 16,1 0 48-16,1 0 16 0,5 0 112 0,0-2 32 15,0 2 0-15,0 0 0 0,0 0-1360 0,0 0-272 16,0 0-48-16,37-35-16 0,-37 35-256 0,0 0 0 16,0 0-128-16,73-26 128 0,-73 26 192 0,0 0 128 15,70-14 16-15,-70 14 16 0,0 0 32 0,85-15 16 16,-85 15 0-16,0 0 0 0,89-14-160 0,-89 14-48 16,0 0 0-16,91-6 0 0,-91 6 48 0,0 0 0 15,97-3 0-15,-97 3 0 0,72-9-240 0,-72 9 144 0,0 0-144 0,101-10 128 16,-101 10-128-16,0 0 0 0,94-7 0 15,-94 7 0-15,0 0 0 0,83-5-144 0,-83 5 144 0,0 0-160 16,0 0 160-16,91 8 0 0,-91-8 0 0,0 0 0 16,0 0 0-16,73 6 0 0,-73-6 160 0,0 0-7968 15,0 0-1584-15</inkml:trace>
  <inkml:trace contextRef="#ctx0" brushRef="#br0" timeOffset="140431.68">1580 9958 33167 0,'-24'12'1472'0,"8"-7"304"0,6 0-1424 0,3-1-352 0,10-2 0 0,-3-2 0 0,0 0 640 0,0 0 48 16,0 0 16-16,0 0 0 15,80-20-1120-15,-80 20-224 0,0 0-32 0,89-14-16 16,-89 14-1712-16,0 0-352 0,86-7-64 0,-86 7 0 16,0 0 656-16,80 4 144 0,-80-4 32 0,0 0 0 0,68 26 1344 0,-68-26 288 0,0 0 48 0,50 49 16 15,-50-49 2080-15,26 40 432 0,-26-40 80 0,20 49 0 16,-20-49 96-16,5 43 16 0,-2-17 0 0,-8 0 0 15,-2 2-1248-15,-3-2-240 0,-4 6-48 0,-4-6-16 16,1 5-624-16,-8-1-240 0,1 1 176 0,-2 1-176 16,-7 2 0-16,1 1-160 0,1 0 0 0,0-4 0 15,-1 4 160-15,6 0 0 0,0-2 0 0,3 2-15472 16</inkml:trace>
  <inkml:trace contextRef="#ctx0" brushRef="#br0" timeOffset="146471.41">18488 8808 13823 0,'-8'4'1216'0,"1"-4"-960"16,5-4-256-16,2 4 0 0,0-2 528 0,-3-1 64 0,-3-1 16 0,-2-1 0 16,-6-3-608-16,1 2-368 15,-4 3 48-15,0 1 16 32,-4-1-528-32,2 3-128 0,-8 5 0 0,0 2-16 0,-1-2 976 0,-2 5 0 0,0-1 224 0,1 0-32 0,1 3 560 0,-3-3 112 0,4 5 32 0,-4-6 0 15,1 5 304-15,2-3 64 0,2-1 16 0,0-1 0 16,0 1-608-16,0 0-112 0,-2 0-32 0,7-2 0 15,-2 0-528-15,3-1-320 0,0 0 32 16,5-1 16 0,1 4-304-16,0-2-64 0,5 1-16 0,0-2 0 0,1 2 400 0,-1 1 64 0,-3 1 32 0,1-1 0 15,3 0 160-15,-6 3 0 0,1 0 0 0,0-1 0 16,-3 3 224-16,2 1 128 0,-3-1 32 0,-3 4 0 0,5-1 448 0,-3-3 112 16,3 3 16-16,-1-3 0 0,2 2 320 0,0-2 64 15,0 0 0-15,2 3 16 0,0-3-480 0,1 4-112 16,-1-1 0-16,3-3-16 15,-3 3-336-15,2 4-64 0,1-3-16 0,0-1 0 0,2 2-16 0,0 2-16 16,0-2 0-16,2 2 0 0,2 2 176 0,1 0 32 31,-2-3 16-31,3 7 0 0,-3-5-80 0,4 4 0 0,-5 2-16 0,1 2 0 0,4-4-112 0,-3 2 0 16,1 5-16-16,0-5 0 0,2 3-48 0,0 0-16 16,0-1 0-16,0-4 0 0,4 2 80 0,-1-2 0 15,1 0 16-15,1 4 0 0,4-2-144 0,-4 3-16 16,4 2-16-16,1-1 0 0,1-1-160 0,3 4 192 0,0 0-192 15,0-2 192-15,1 2-64 0,3-4-128 0,-1 2 192 0,2-5-64 16,-5 1-128-16,2-1 0 0,1 4 0 0,-1-3 0 16,0 3 0-16,-6-1 0 0,2 0 128 0,-1 2-128 15,1-1 128-15,0-1-128 16,2-1 192-16,0-2-64 0,2 3 0 0,-16-31 0 16,36 49 0-16,-36-49 0 0,39 43-128 0,-39-43 160 0,0 0-160 0,68 40 160 15,-68-40-160-15,0 0 0 0,83 26 0 0,-83-26 0 16,0 0 0-16,79 23 0 0,-79-23 0 0,0 0 0 15,80 21 0-15,-80-21 0 0,0 0 0 0,75 30 0 16,-75-30 0-16,0 0 128 0,71 36-128 0,-71-36 0 16,0 0 128-16,73 40-128 0,-73-40 128 0,0 0-128 15,82 44 160-15,-82-44-160 0,0 0 192 0,96 31-192 0,-96-31 128 0,75 18-128 16,-75-18 0-16,0 0 0 0,103 17 0 0,-103-17 0 16,0 0 0-16,92 17 0 0,-92-17 0 0,0 0 0 15,84 20 128-15,-84-20-128 0,0 0 128 0,89 20-128 31,-89-20 192-31,0 0-192 0,87 23 192 0,-87-23-192 0,0 0 192 0,96 18-192 0,-96-18 176 0,0 0-176 32,94 12 160-32,-94-12-160 0,0 0 144 0,96 8-144 15,-96-8 128-15,0 0-128 0,92-3 0 0,-92 3 0 16,0 0 0-16,91-9 0 0,-91 9 0 0,0 0 0 16,90-22 0-16,-90 22 0 0,0 0 0 0,89-27 0 15,-89 27 0-15,0 0 0 0,101-36 0 0,-101 36 128 0,75-30-128 0,-75 30 0 16,75-40 128-16,-75 40-128 0,75-47 0 0,-75 47 128 15,71-45-128-15,-71 45 0 0,61-49 0 0,-61 49 0 16,58-47 0-16,-58 47 0 0,54-49 0 0,-54 49 0 16,50-48 0-16,-50 48 0 0,48-44 0 0,-48 44 0 15,41-42 0-15,-41 42 0 0,40-43 0 0,-40 43 0 16,35-39 0-16,-35 39 0 0,35-41 0 0,-35 41 0 16,31-44 0-16,-31 44 0 0,32-44 0 0,-32 44 0 15,28-48 0-15,-28 48 0 0,29-53 0 0,-16 27 0 16,0-2 0-16,1-1 0 0,-14 29 144 0,27-52-144 0,-19 24 0 15,4 2 0-15,-3-6 0 0,2 3 0 0,-3 3 0 0,1-2 0 16,-4 2 0-16,2-1 128 0,-1-4-128 0,-1 1 0 16,2 3 0-16,-2 0 0 0,-3 1 0 0,1-2 0 15,1-1 0-15,-3 3 0 0,1 0 0 0,-2-1 0 16,0 3 0-16,0-6 0 0,0 3 0 0,-3 0 0 16,3 1 0-16,-7 0 0 0,1 0 0 0,1 0 0 15,-3 0 0-15,-5 0 0 0,5 1 0 0,-3-1 0 16,-1 2 0-16,0 1 0 0,1 1 0 0,-1-5 0 15,2 1 0-15,-6 0 0 0,5 0 144 0,-6-2-144 16,1-1 192-16,1 1-192 0,-3-2 208 0,1 2-64 16,-1-1-16-16,1 1 0 0,0-2-128 0,-4 4 0 0,1-2 0 15,0-1 0-15,-3 6 0 0,0-3 0 0,2 3 0 0,2-3 0 16,-5 3 0-16,-1-3 0 0,1 4-160 0,-4-1 160 16,2 2-192-16,-4 0 48 0,6 2 16 0,-6 7 0 15,2-2 128-15,2 2-160 0,-3 3 160 0,-3 0-160 16,1 4 160-16,0 0 0 0,-8 1 0 0,3-1 0 15,1 5 0-15,-4-3 0 0,5 3 0 0,-3-2 0 16,6 2 0-16,-4-4 0 0,3 4 0 0,3 0 0 16,-3 0 0-16,1-3 0 0,0 3 0 0,5 0 0 15,-6 3-160-15,3-3 160 0,-3 4-192 0,1-2 192 16,-1 1-176-16,-2 2 176 0,-1 2-160 0,-4 0 160 0,6-3-128 16,-5 4 128-16,1-2 0 0,-1-3-144 0,3 6 144 0,-1-4 0 15,1-1 0-15,0-1 0 0,0 2 0 0,2 1 0 16,0-3 0-16,1 0 0 0,1-1 0 0,0-2 0 15,-4 4 0-15,0-4 0 0,0 0 0 0,-1-4-160 16,-4 4 160-16,-2-5-160 0,0 5 160 0,-2-3-192 16,4-3 192-16,-3 6-192 0,-1 0 192 0,-1 0-128 15,1 6 128-15,-3-3-128 0,2 6 128 0,0-4-160 16,-2 7 160-16,-4-1-160 0,-1 4-144 0,-6-1-16 16,-6 4-16-16,-4-4-18096 0</inkml:trace>
  <inkml:trace contextRef="#ctx0" brushRef="#br0" timeOffset="199218.78">17523 14756 17503 0,'-16'12'1552'0,"9"-6"-1232"0,-1 2-320 0,4-4 0 0,4-2 1440 0,0-2 224 16,0 3 64-16,0-3 0 0,0 5-64 0,0-1 0 0,4 1 0 0,1-5 0 16,-5 0-1232-16,0 0-256 15,0 0-48-15,0 0-128 0,61-28 0 0,-61 28 0 0,0 0 0 0,66-40-144 16,-66 40 16-16,54-31 0 0,-54 31 0 0,0 0 0 16,93-39 128-16,-93 39 0 0,0 0 160 0,78-17-160 15,-78 17 704-15,0 0 32 0,0 0 16 0,68 30 0 16,-68-30-112-16,12 36-32 0,-12-6 0 0,-5 1 0 15,-4 9-64-15,-3 0-16 0,-2 7 0 0,-10 2 0 16,-1 1-336-16,-4 6-192 0,1 5 192 0,-4-3-192 16,4-1 0-16,1-3 0 0,-1-2 0 0,2 1 0 15,-1-8 0-15,3-2 0 0,1 3 0 0,-1-6 0 16,-2 2 0-16,0-9 0 0,-4 0 0 0,4-9 0 0,0 2 0 16,1-8 0-16,1-3-144 0,5-8 144 0,-4-3-224 0,4-8 32 15,3 3 16-15,1-12 0 0,4 0 176 0,-1-5 0 31,7-3 0-31,0-7 0 0,6-1 0 0,5-4-208 0,2-9 48 0,8 2 16 16,3-4-256-16,5 4-48 0,3 4-16 0,-27 36 0 16,59-58-320-16,-59 58-64 0,66-31-16 0,-66 31 0 15,0 0 64-15,96 17 16 0,-96-17 0 0,66 54 0 16,-31-17 256-16,5 1 48 0,0 7 16 0,4-1 0 0,1-4 464 0,-45-40 208 16,87 61-16-16,-87-61-11968 15</inkml:trace>
  <inkml:trace contextRef="#ctx0" brushRef="#br0" timeOffset="200933.38">18605 14316 17503 0,'-2'8'1552'0,"-1"-4"-1232"16,3-4-320-16,0 0 0 0,0 0 1088 0,0 0 144 15,0 0 48-15,0 5 0 0,0-2-816 0,-4-3-144 0,3 4-48 0,-3-4 0 16,4 0-272-16,0-4 0 0,-3 4-128 0,1-5 128 16,-1 2 0-16,-1-3 0 0,2 0 0 0,-5-3 0 15,2 4 0-15,0-1 128 0,-4 3 0 0,-3 1-128 16,2-5 368-16,-6 5-48 0,5-1 0 0,-4-2 0 16,-1-4-64-16,-1-3 0 0,1 0-16 0,0-2 0 15,1 0-240-15,-3 0 0 0,1-7 0 0,-2 2 0 16,1-6 208-16,-3-1 0 0,4 2 0 0,-1-6 0 15,3 8 512-15,-1-5 112 0,0 1 0 0,1 0 16 16,-3-2-176-16,-1 2-32 0,2-3-16 0,-4 1 0 0,3-2-208 16,1 4-32-16,-1-2-16 0,-1-1 0 0,2-3-208 0,-4 1-32 15,3-4-128-15,-1 0 192 0,2 0-192 0,-2 2 0 16,1-5 0-16,-1 1 0 0,0-1 0 0,-2-2-128 16,2 5 128-16,-2-5 0 0,4-3-144 0,-1 6 144 15,2-1 0-15,-1 3-144 0,0 3 144 0,1 1 0 16,0 5 0-16,-1 0 0 0,1 0 0 0,-1 0 0 15,-1-2 128-15,3 2-128 0,-3-1 336 0,2-4 0 16,1 0 0-16,3-1 0 0,-1-1 80 0,5 2 16 16,2-4 0-16,-2 4 0 0,2-1-304 0,1-2-128 15,2 2 128-15,-4 1-128 0,2 1 0 0,3-1 0 16,-2 5 0-16,-1 0 0 0,2 1 0 0,-3 1 0 0,-1-2 0 0,2 3 0 16,-4-3 0-16,4 0 0 0,0-2 0 0,2 2 0 15,-1-2-128-15,2-5 128 0,1 0 0 0,2-2 0 16,1 0-224-16,2 0 32 0,1 1 0 0,2-1 0 31,0 2-400-31,-7 33-80 0,21-68-16 0,-21 68 0 0,19-54 272 0,-19 54 48 0,24-54 16 0,-24 54 0 16,26-56 352-16,-26 56 0 0,0 0 0 0,49-77 0 15,-49 77 0-15,0 0 0 0,52-69 0 0,-52 69 0 16,0 0 0-16,54-61 128 0,-54 61-128 0,0 0 0 16,54-60 0-16,-54 60 0 0,0 0 0 0,61-64 0 15,-61 64 0-15,0 0 0 0,61-75 0 0,-61 75 0 0,41-59 0 16,-41 59 0-16,40-65 0 0,-40 65 0 0,43-54 0 0,-43 54 0 15,0 0 0-15,66-61 0 0,-66 61-256 0,0 0-48 16,0 0 0-16,77-57 0 0,-77 57 304 0,0 0-192 16,0 0 192-16,75-49-160 0,-75 49 160 0,0 0 0 15,0 0 0-15,73-52 0 0,-73 52 0 0,0 0 0 16,0 0 0-16,72-49 0 16,-72 49 0-16,0 0 0 0,0 0 0 0,0 0 0 0,71-35 0 0,-71 35 0 15,0 0 0-15,0 0 0 0,0 0 0 0,0 0 0 16,0 0 0-16,78-34 0 0,-78 34-160 0,0 0 0 15,0 0 0-15,0 0 0 0,0 0-192 0,0 0-32 16,70-32-16-16,-70 32 0 16,0 0-256-16,0 0-48 0,0 0-16 0,0 0 0 15,0 0-752-15,0 0-128 0,0 0-48 0,49-54-7952 0</inkml:trace>
  <inkml:trace contextRef="#ctx0" brushRef="#br0" timeOffset="201482.71">18154 10611 11055 0,'-5'5'976'0,"3"2"-784"0,2-5-192 0,2-2 0 15,-2 0 1824-15,1 3 320 0,3 1 64 0,-2-3 16 16,5 6-432-16,1-5-96 0,-8-2-16 0,0 0 0 16,0 0-1232-16,0 0-240 0,0 0-48 15,84-35-16 1,-84 35-592-16,0 0-128 0,0 0-32 0,80-36 0 16,-80 36-96-16,0 0 0 0,0 0-16 0,75-18 0 0,-75 18 1040 0,0 0 192 0,0 0 64 0,77 9 0 15,-77-9 1024-15,0 0 224 0,0 0 32 0,82 17 16 16,-82-17-528-16,0 0-96 15,0 0-32-15,75 9 0 0,-75-9-768 0,0 0-144 0,0 0-48 0,0 0 0 16,76 5-256-16,-76-5 0 0,0 0-176 0,0 0 176 16,0 0-352-16,0 0 32 0,39 32 16 0,-39-17 0 15,-6 5 128-15,3 6 32 0,-6 5 0 0,-3 0 0 0,1 11 144 0,-6 0-208 16,0 5 80-16,-1 2 128 0,-1 5 368 0,2-5 192 16,4-2 32-16,8-11 16 0,7-1 224 0,5-12 32 15,-7-23 16-15,0 0-17232 16</inkml:trace>
  <inkml:trace contextRef="#ctx0" brushRef="#br0" timeOffset="210259.52">1164 10102 19343 0,'-16'5'1728'0,"7"1"-1392"0,8-6-336 0,-3-2 0 16,4-2 304-16,-2 4-16 0,-6 0 0 0,-5 0 0 31,-6 0-1552-31,-2 4-304 0,4-2-64 0,-6-2-16 0,6 7 1328 0,-6-2 320 0,2 0 0 15,-1 4 0-15</inkml:trace>
  <inkml:trace contextRef="#ctx0" brushRef="#br0" timeOffset="211736.02">775 10249 911 0,'5'0'0'0,"-1"3"0"0,1-1 0 0,-3-2 0 0,-1 3 1712 0,1-1 256 16,2 1 48-16,-1 6 16 0,-3-9 16 0,0 0 16 15,0 0 0-15,37 44 0 0,-37-44-976 0,0 0-208 16,0 0-48-16,0 0 0 0,0 0-832 0,96 14 0 16,-96-14 0-16,0 0-192 15,0 0-192-15,82-11-64 0,-82 11 0 16,0 0 0-16,0 0 256 0,0 0 32 0,87 16 16 0,-87-16 0 16,0 0 976-16,0 0 208 0,0 0 48 0,71 43 0 0,-71-43 208 0,0 0 48 15,0 0 16-15,0 0 0 0,0 0-736 0,73 18-160 16,-73-18-16-16,0 0-16 0,0 0-432 0,0 0 0 15,0 0 0-15,0 0 0 0,0 0 0 0,0 0 128 0,0 0-128 16,0 0 192-16,0 0 0 0,0 0 16 0,0 0 0 16,0 0 0-16,0 0-208 0,0 0 176 15,0 0-176-15,2 17 160 0,-11-17-160 0,1 6 0 0,-3-3 0 0,-1 0-176 16,2-1-48-16,-3-2-16 0,-1 4 0 0,-1-1 0 16,-1-1-48-16,0 1-16 0,-1-3 0 0,-1 4 0 15,-1-2 304-15,2 1 0 0,-1-3 0 0,1 4 0 16,3-8 160-16,-3 4 32 0,3-3 16 0,-2 1 0 15,2-5 224-15,0 2 32 0,2 1 16 0,2-4 0 16,-3 2-240-16,1 3-48 0,2-2-16 0,-3 1 0 0,3 2-176 16,1 2 0-16,-3-3 0 0,7 3 0 0,-4 0 0 0,4-2 0 15,1-1 0-15,4-1 0 0,2-1 0 0,2 0 0 16,1-2 0-16,2-2 0 0,-7 9 0 0,0 0 0 16,0 0-176-16,49-31 176 0,-49 31 0 0,0 0 0 15,0 0 0-15,75-35 0 0,-75 35 0 0,0 0 0 16,66-23 0-16,-66 23 0 15,0 0 512-15,76-22 64 0,-76 22 32 0,0 0 0 0,88-18 288 0,-88 18 48 16,0 0 16-16,104-17 0 0,-104 17-256 0,75-14-64 16,-75 14 0-16,72-12 0 0,-72 12-304 0,0 0-64 15,88-11-16-15,-88 11 0 0,0 0-256 0,0 0 0 16,93-7 0-16,-93 7 0 0,0 0 0 0,0 0 0 16,0 0 0-16,0 0 0 0,87 9 0 0,-80-6 0 15,0 1 0-15,-4-2-144 0,3 3-16 0,-6-2 0 0,0 3 0 16,0-3 0-16,0 2 160 0,-6-1-128 0,5 1 128 0,-5-2-128 15,3 3 128-15,-2-3 128 0,-1 2-128 0,1-1 176 16,-2 1 32-16,2-1 16 0,-4-1 0 0,4-1 0 16,-4-2-224-16,1 0 0 0,-5 0 128 0,-1 3-128 15,1-6 0-15,-5 3-240 0,1 0 48 0,-4-2 16 32,-2 2-320-32,0-3-64 0,1 3-16 0,-4-4 0 0,0 2 128 0,-1-1 32 0,0-1 0 0,0 3 0 15,1-3 416-15,-3-1 0 0,2-2 0 0,1 2-128 16,0 1 128-16,2-1 0 0,-2 2 0 0,0-3 0 15,3 6 0-15,-2-3 224 0,1 3-48 0,0-2-16 0,-1 2 160 16,4 0 48-16,-1 0 0 0,-1 0 0 0,6 2-224 0,1-2-144 16,-1 0 192-16,6 3-192 15,-3-3 128-15,5 0-128 0,2 4 0 0,2-2 0 0,0-2 0 0,5 3 0 16,-3-3 0-16,3 0 0 0,3 0 0 0,2 0-144 16,-5 0 144-16,0 0 0 0,0 0 0 0,0 0-128 15,0 0 128-15,0 0 0 0,80-5 0 0,-80 5 0 16,0 0 0-16,0 0 0 0,0 0 0 0,0 0 0 15,93 5 128-15,-93-5-128 0,0 0 512 0,0 0 48 16,0 0 0-16,83 9 0 0,-83-9-176 0,0 0-16 16,0 0-16-16,88 5 0 0,-88-5-352 0,0 0 144 15,81-2-144-15,-81 2 0 0,0 0 0 0,82 2 0 16,-82-2 0-16,0 0 0 0,75 0 0 0,-75 0 0 0,0 0 0 0,0 0 0 31,89 9 0-31,-89-9 0 0,0 0 0 0,0 0 0 0,80 7 128 0,-80-7-128 0,0 0 0 0,0 0 0 16,0 0 0-16,93-4 0 15,-93 4 0-15,0 0 0 0,0 0 0 0,0 0 0 0,78-21 0 0,-78 21 0 16,0 0 0-16,0 0 0 0,49-36 0 0,-40 23-144 16,-4 3-144-16,0-2-32 0,2 0 0 0,-5-2 0 31,-1 3-208-31,-1-4-48 0,0 4-16 0,-3-5 0 0,0 6 208 0,-3-4 64 0,-1 2 0 0,0-2 0 16,0-2 320-16,-1 6 0 0,2-4 0 0,-4-2 0 15,1 2 0-15,1 0 0 0,-3 2 0 0,2-2 0 0,-1 2 0 0,-2 2 0 31,-2-3 0-31,0 1 0 0,-4 2 0 0,1 1 0 0,0 0 0 0,-1 1 0 0,1 2 0 0,-1-1 0 16,1 2 0-16,1-4 0 0,0 6 240 0,3-6-48 16,-5 4 0-16,4 3 0 0,-1-5 0 0,1 6 0 15,3-3 0-15,-1 1 0 0,1-3 0 0,3 6-16 16,-1 0 0-16,6-3 0 16,-4 3 64-16,5 0 16 0,-2 0 0 0,4 0 0 0,4 3 0 0,-1-3 16 15,3 0 0-15,-6 0 0 0,0 0-272 0,0 0 128 16,0 0-128-16,0 0 0 0,0 0 0 0,92 14 0 15,-92-14 0-15,0 0 0 0,0 0 176 0,80 23-176 16,-80-23 160-16,0 0-160 0,0 0 0 0,84 33 0 16,-84-33 0-16,0 0 0 0,0 0 0 0,71 31 128 15,-71-31-128-15,0 0 0 0,0 0 0 0,87 27 128 0,-87-27-128 0,0 0 0 16,79 14 240-16,-79-14-48 0,0 0-16 0,82 17 0 16,-82-17-176-16,0 0 0 0,69 23 0 0,-69-23 128 15,0 0-128-15,0 0 0 0,58 40 0 0,-58-40 0 16,0 0 0-16,12 34 128 0,-15-20-128 0,-3 2 0 15,-2-2 0-15,-5 3 0 0,-1 1 0 0,-3 1 0 16,-6 4-384-16,-3 3 32 0,-3 3 16 0,-3 3 0 16,-1 3 336-16,-2 1 0 0,-3 8 0 0,0-1 0 15,4 3 496-15,-6 1 64 16,-3 1 16-16,3 1 0 0,0-4-192 0,5-1-48 0,0-4 0 0,4-2 0 0,4-6-336 0,5-3 0 16,4-6 0-16,3 0-18624 15</inkml:trace>
  <inkml:trace contextRef="#ctx0" brushRef="#br0" timeOffset="-210873.17">18494 13643 10127 0,'-18'5'896'0,"1"-1"-704"0,6-2-192 0,4-2 0 15,2 0 144-15,-7 0 0 0,-11 3 0 0,-12 2 0 32,-8 2-480-32,-2-1-112 0,-4-1 0 0,9 0-16 15,-2-2 32-15,9 3 16 0,-2-3 0 0,9 2 0 0,0 2 544 0,3-1 128 0,6-1 0 0,-1 4 16 16,1-2 832-16,-2-2 176 0,1 3 16 0,-6 1 16 15,-1 2-272-15,-1-3-48 0,0 5-16 0,-5 0 0 16,1 1-656-16,0 2-128 0,-1-2-16 0,0 3-16 16,3 1-160-16,-2 1 128 0,4-2-128 0,0 1 128 0,0 3 256 15,1-4 32-15,1 2 16 0,1-1 0 0,1-1-32 0,-1 1 0 16,6 2 0-16,-6 0 0 0,6 2-144 0,-6-1-48 16,2 0 0-16,-2-2 0 0,2 4 144 0,-1-2 32 15,-1 1 0-15,-3 1 0 0,0 3 48 0,3 0 16 16,-3-3 0-16,0 3 0 0,0 0 16 0,3 0 16 15,6 0 0-15,-4 1 0 0,3-1 64 0,3-4 16 16,-1-3 0-16,2 2 0 0,2 2-112 0,-2 0-32 16,2 1 0-16,1-1 0 0,-3-1-416 0,-1 1 0 15,4-2 128-15,-5 5-128 0,6 0 304 0,-4-1 16 16,2 4 16-16,-2 1 0 0,5-6 240 0,1 2 32 16,1 4 16-16,0-2 0 0,3-2-48 0,1 5-16 15,1-1 0-15,2-2 0 0,2 1-288 0,1 1-48 0,1-2-16 0,1 1 0 16,-2-1-64-16,3 2-16 0,-1-2 0 0,2 3 0 15,0-1 112-15,0 1 16 0,-2 0 0 0,5-1 0 16,1-2 32-16,3 7 16 0,-4-4 0 0,6 2 0 16,1 0 16-16,-1 0 0 0,1 0 0 0,-17-33 0 15,42 67-128-15,-42-67-32 0,42 66 0 0,-42-66 0 16,47 69-160-16,-47-69 0 0,40 72 0 0,-21-37 0 16,2 0 0-16,-21-35 0 0,39 66 0 0,-39-66 128 15,41 62 32-15,-41-62 0 0,44 61 0 0,-44-61 0 16,40 58-16-16,-40-58 0 0,47 52 0 0,-47-52 0 0,42 49-144 15,-42-49 192-15,50 43-192 0,-50-43 192 0,60 37-192 0,-60-37 0 16,69 26 144-16,-69-26-144 0,75 21 0 0,-75-21 128 16,84 10-128-16,-84-10 0 15,92 7 0-15,-92-7 0 0,86 6 0 0,-86-6 128 0,78 12-128 0,-78-12 0 16,70 14 0-16,-70-14 0 0,0 0 0 0,97 31 0 16,-97-31 0-16,0 0 0 0,95 35 0 0,-95-35 0 15,0 0 0-15,99 35 0 0,-99-35 0 0,68 22 144 16,-68-22-144-16,73 21 160 0,-73-21-160 0,75 14 192 15,-75-14-192-15,73 6 192 0,-73-6-192 0,0 0 0 16,99 0 0-16,-99 0 128 0,0 0-128 0,95-4 0 16,-95 4 0-16,0 0 0 0,95-5 0 0,-95 5 0 15,0 0 0-15,98-4 0 0,-98 4 0 0,0 0 0 0,105 0 0 0,-105 0 0 16,73 4 0-16,-73-4 0 0,76 0 0 16,-76 0 0-16,72 0 0 0,-72 0 0 0,0 0 0 0,97-4 0 15,-97 4 0-15,0 0 0 0,96 0 0 0,-96 0 0 16,0 0 0-16,91-10 0 0,-91 10 0 0,0 0 0 15,96-14 0-15,-96 14 0 0,0 0 0 0,92-24 0 16,-92 24 0-16,0 0 0 0,92-32 0 0,-92 32 0 16,0 0 0-16,84-35 0 0,-84 35 128 0,0 0-128 15,75-40 0-15,-75 40 0 0,0 0 0 0,71-48 0 16,-71 48 0-16,55-41 0 0,-55 41-176 0,59-43 176 16,-59 43 0-16,71-52-128 0,-71 52 128 0,77-54 0 15,-77 54 0-15,92-58 0 0,-39 27 0 0,-1 0 0 0,2-3-160 0,-2 3 160 16,-5 0-192-16,-47 31 192 0,89-63-304 0,-89 63 48 15,66-66 16-15,-66 66 0 0,42-56-96 0,-42 56-32 16,16-43 0-16,-20 27 0 0,2 0 192 0,-1-1 48 16,-6-1 0-16,2-1 0 0,0-2 352 0,-1-1 80 15,1-1 16-15,-2 2 0 0,4-2-16 0,1-4 0 16,3-6 0-16,1-8 0 0,0 1-176 0,5 0-128 16,-2-3 192-16,6-1-192 0,-4 4 0 0,-1 0 0 15,-3 5 0-15,-2 0 0 0,-3 8 0 0,-5 0 0 16,-3 1 0-16,-3 4 0 0,-1-1 0 0,-5 2 0 15,2 2 0-15,-7-2 0 0,3 7 0 0,-3-3 0 16,3-1 0-16,1 1 0 0,-5 3 144 0,3-2-16 0,1 1-128 16,1-3 192-16,1 1-16 0,2-4-16 15,-4 2 0-15,0-6 0 0,4 3-160 0,-3-4 128 0,4 3-128 0,1-3 128 16,1 3-128-16,-1-3 0 0,1 3 0 0,0 1 0 16,4 1 0-16,-5-2 0 0,3 2 0 0,0-1 0 15,1 4 0-15,0 1 0 0,0-1 0 0,-1-1 0 16,-1 2 0-16,1-4 0 0,0 7 0 0,2-3 0 15,1-1 0-15,-1 1 0 0,3-1 0 0,1 1 0 16,-1 0 0-16,0-1 0 0,4 2 0 0,-4-1 0 16,4 1 0-16,-4-1 0 0,-3-2 128 0,3 1-128 15,-1 1 0-15,-2-1 0 0,-1-1 0 0,0 2 0 0,-1 1 128 0,-2-3-128 16,2 5 128-16,-3-2-128 0,-1 3 144 0,-1-1-144 16,-2 1 160-16,2-1-160 0,-2 2 160 0,0-2-160 15,2 2 160-15,-4-2-160 0,2 0 0 0,2-3 0 16,2 5 0-16,-1-2 0 0,1 0 0 0,-1 0 0 15,1 2 0-15,-2-2 0 0,1 2 0 0,-2-1 0 16,0-1 0-16,1 6 0 0,0-6 0 0,-2 5 0 16,2-3 0-16,-2 3 0 0,2-5 0 0,-4 6 128 15,4-3-128-15,0-1 0 0,1 0 0 0,-1 3 128 16,4-5-128-16,1 5 0 0,0-5 0 0,-4 2 0 16,4 2 0-16,-1-6 0 0,1 6 0 0,-4-4 0 15,-1 2 0-15,2-1 0 0,-1-1 0 0,-3 2 0 0,0-2 0 16,2 0 0-16,-3 2 0 0,-5-2 0 0,3 6 0 0,0-3 0 15,-2-1 0-15,-1 3 0 0,0 0 0 0,-1 1 0 16,0-1 0-16,-2 0 0 0,2 4 0 0,-3-4 0 16,0 6 0-16,-1-2 0 0,3-1 0 0,-1-1 0 15,2 6 0-15,2-6-128 0,-4 5 128 0,2-5-160 16,-3 5 160-16,1-1-192 0,3-1 192 0,-5 3-192 16,3-3 192-16,-1 1-208 0,2 3 80 0,-3-2 128 15,-2 2-320-15,1 0 64 0,-1 0 16 0,-2 0-12400 16,-3 0-2480-16</inkml:trace>
  <inkml:trace contextRef="#ctx0" brushRef="#br0" timeOffset="-182580.41">24286 15853 24879 0,'-9'13'2208'0,"4"-8"-1760"16,5-5-448-16,-2 5 0 0,2-5 1120 0,0 0 144 0,0 0 16 0,0 0 16 15,2 24-1120-15,-2-24-176 0,2 11-144 0,-2-11 144 32,0 0-1232-32,0 0-128 0,0 0-32 0,9 17 0 15,-9-17 368-15,-4 14 80 0,2-2 16 0,-3 2 0 0,2 4 640 0,-3-1 128 0,-2 4 32 0,1 2 0 16,-2-4 656-16,0 2 144 0,4 1 32 0,0-1 0 15,-4-1 512-15,6 0 96 0,-3 3 32 0,3-5 0 16,-1-5-832-16,4 0-176 0,-1 1-16 0,1-14-16 16,3 20-304-16,-3-20 0 0,0 0 0 0,0 0 0 0,0 0 0 0,0 0 0 15,0 0 0-15,56 14 0 0,-56-14 0 16,0 0-144-16,0 0 144 0,0 0 0 0,66-29 0 0,-66 29 0 16,0 0 0-16,0 0-128 15,0 0 128-15,70-28 0 0,-70 28 0 0,0 0 0 0,0 0 0 0,0 0 0 16,0 0 0-16,78-12 0 0,-78 12 0 0,0 0 0 15,0 0-144-15,0 0 144 0,0 0-192 0,72 8 16 16,-72-8 16-16,0 0 0 16,0 0-800-16,0 0-176 0,0 0-16 0,71 4-10000 15</inkml:trace>
  <inkml:trace contextRef="#ctx0" brushRef="#br0" timeOffset="-182328.73">24485 16057 22111 0,'-13'7'976'0,"3"-5"208"0,3 1-944 0,2-3-240 0,5 0 0 0,0 0 0 15,0 0 1184-15,-4 0 192 0,3 0 32 0,-1-3 16 16,2 3-912-16,0 0-192 0,0 0-48 0,0 0 0 16,0 0-272-16,16 21 160 0,-16-21-160 0,8 22 128 15,-8-22 432-15,14 32 80 0,-5-15 0 0,-4 4 16 16,2 2-80-16,-2 3-32 0,1 2 0 0,-3 5 0 15,1 0 96-15,-3 5 0 0,3 6 16 0,-4-4 0 16,0 5-336-16,0 4-80 0,-4-2-16 16,3 2 0-16,-1 0-752 0,2-6-160 0,0-8-16 0,2-4-14560 15</inkml:trace>
  <inkml:trace contextRef="#ctx0" brushRef="#br0" timeOffset="-181008.67">24533 14566 25791 0,'-5'4'2304'0,"5"-4"-1856"0,0 0-448 0,0 0 0 0,0 0 320 0,0 0-48 15,0 0 0-15,0 0 0 32,0-30-544-32,0 30-112 0,-3-33-32 0,3 12 0 0,0 0-1184 0,-4 2-256 0,1-4-32 0,1 3-16 31,-3-1 384-31,-2 2 80 0,2-2 16 0,-4 7 0 0,0-4 1424 0,-1 1 0 0,-2 3 288 0,3 0-32 0,-5 2 1408 0,2-6 304 15,-6 4 48-15,4-3 16 0,-1 0-240 0,1-1-32 16,0 1-16-16,0-6 0 0,-4 2-720 0,4-1-128 16,-3-5-48-16,0 1 0 0,-1 4-640 0,1-4-208 15,-4 3 128-15,2-3-128 0,-2 0-192 0,-2-2-112 16,-3 2-16-16,0 0 0 16,-2-1-80-16,-2 1-32 0,2 4 0 0,-6-4 0 0,2-1 256 0,-1 1 176 0,2 4-208 0,-4-4 80 31,-2-1 128-31,2 3-160 0,1 0 160 0,-3 1-160 0,2 0 160 0,-1-3 0 0,1 7 0 0,0-2 0 15,0 0 0-15,-3-1 0 0,1 2 192 0,-3 0-64 16,0-1 128-16,-4 1 16 0,1 0 16 0,3 2 0 16,0-4-288-16,0 4 160 0,-4-1-160 0,4 2 128 15,0-1-128-15,-2 1 0 0,5 3-160 0,-1 2 160 16,-2-1 0-16,0-1-144 0,0 6 144 0,0-1 0 16,-7 4-256-16,-2 0 16 0,0 1 16 0,-1 4 0 15,1 0 224-15,0 5-144 0,-2 2 144 0,1-1-128 16,3 2 256-16,2-3 48 0,1 4 16 0,-1 0 0 0,1 0 288 15,1-1 64-15,2 1 16 0,-2 0 0 0,-4-1-400 0,2 3-160 32,-1 1 128-32,3 2-128 0,3-2-464 0,-2 0-176 0,5 2-48 0,-1-3 0 15,1 4 16-15,2-1 0 0,-1 0 0 0,1 2 0 0,-2-6 480 0,3 4 192 16,0 4-128-16,0-3 128 0,2 1 0 0,-3 2 0 16,2-1 0-16,-5 0 0 0,1 1 0 0,-1 3 0 15,1-4 0-15,3 2 0 0,-5 4 0 0,6-2 0 16,-2-4 128-16,0 6-128 0,4 3 320 0,-4-3 0 31,6-1 0-31,1-1 0 0,2 0 128 0,-1-2 32 16,5 2 0-16,-4-3 0 0,3-1-288 0,2-3-48 15,2 5-16-15,-4-2 0 0,2 1-128 0,-1 3-192 0,4 1 32 16,-4 1 16-16,1-2-16 0,3 2 0 0,-4-1 0 16,4-1 0-16,-3 2 160 0,2-1 128 0,2-1-128 0,-1 2 176 15,1 0-48-15,-1-2-128 0,1 1 192 0,0 1-64 16,-1-2-128-16,1-2 0 0,-1 2 0 0,-1-4 0 31,5 6-512-31,-3-2-48 0,-1-2 0 0,1 2 0 0,3-2 208 0,-4-2 32 0,3 4 16 0,1-3 0 16,2 4 304-16,1-4 0 0,-3 4 0 0,0-1 0 15,2-2 256-15,-2 2 0 0,4 2 0 0,-1-6 0 16,3 1 128-16,2-4 16 0,-2-2 16 0,1 2 0 16,7-14-416-16,-9 17 0 0,9-17-192 0,-7 21 192 15,7-21-1136-15,-4 14-96 0,4-14-32 0,-5 14-6208 16,5-14-1232-16</inkml:trace>
  <inkml:trace contextRef="#ctx0" brushRef="#br0" timeOffset="-180302.63">20095 13878 21183 0,'0'0'1888'0,"0"0"-1504"15,0 0-384-15,0 0 0 0,0 0 880 0,0 0 96 16,0 0 32-16,0 0 0 0,0 0-320 0,0 0-64 16,0 0-16-16,0 0 0 0,66 9-480 0,-66-9-128 15,0 0 0-15,0 0 0 0,14 31 256 0,-14-31 16 16,-1 32 16-16,-3-11 0 0,-3 0-160 0,-2 1-128 15,-1 4 144-15,-4 2-144 0,2 2 256 0,-2-2-64 16,-4 6 0-16,1-2 0 0,0 3 448 0,-3 3 64 0,1-7 32 16,0 6 0-16,-2 3 96 0,-2-5 0 0,1 5 16 0,-1-2 0 15,-1 2-400-15,5-5-64 0,-4 5-32 0,6-5 0 16,-1 0-352-16,4-4 0 0,5-3 0 0,1-2 0 16,4 0 0-16,4-3 0 0,0-2 0 0,4 0 0 15,-4-21 0-15,10 31 0 0,-10-31 0 0,0 0-128 16,0 0-320-1,39 37-48-15,-39-37-16 0,0 0 0 0,0 0 128 0,67 3 32 0,-67-3 0 0,0 0 0 16,82-22 848-16,-82 22 160 0,67-25 48 0,-67 25 0 16,75-31 400-16,-75 31 96 0,92-32 16 0,-92 32 0 0,108-34-576 15,-108 34-96-15,127-32-32 0,-57 15 0 0,7-1-384 0,-4-4-128 16,2-4 0-16,-7-6-18384 16</inkml:trace>
  <inkml:trace contextRef="#ctx0" brushRef="#br0" timeOffset="-163775.52">25351 3195 10127 0,'3'3'896'0,"-3"-3"-704"0,0 0-192 0,0 0 0 16,2 0 1312-16,0-3 224 16,3 3 64-16,-2-6 0 0,-3 6-384 0,0 0-64 0,0 0 0 0,32-35-16 15,-23 27-816-15,-4-6-176 0,-5 5-16 0,0 0-128 16,0 1 128-16,-5-1-128 0,-2 4 0 0,-4-2 0 15,2 5 608-15,-8-1 16 0,0-3 0 0,-1 6 0 16,-5-3 320-16,1 1 64 0,-3-1 16 0,1 3 0 0,-2-4-384 0,0 4-64 16,0-5 0-16,-1 1-16 15,1-1-432-15,-3 5-128 0,-4-3 0 0,-1 1 0 0,3 2-192 0,-4 0-112 16,2 2-16-16,-2 5 0 16,-3-2-144-16,-2 4-48 0,-2 3 0 0,-2-2 0 0,1 4 512 0,-6 4 0 15,0 3-128-15,1-2 128 0,4 7 560 0,-5 0 144 16,2 5 48-16,2 4 0 0,1 0 336 0,1 0 64 15,6 0 0-15,-1-4 16 0,3 6-144 0,7-3-16 16,-3 1-16-16,5-3 0 0,-1 2-416 0,1-2-64 16,4 3-32-16,-5-1 0 0,5-2-480 0,-1-1 128 0,2 4-128 15,0-4 0-15,2 4-128 0,-3 0-80 0,4 5-16 0,1 0 0 16,-1 0 224-16,1 2-176 0,-1 0 176 0,4 1-160 16,-3 4 304-16,3 2 64 0,2 2 16 0,-2 1 0 15,0-3 224-15,2-1 32 0,3 1 16 0,-3-2 0 16,7-1-112-16,-1 1 0 15,3-4-16-15,3-1 0 0,0 1-160 0,0-3-16 0,3 1-16 0,-3 0 0 16,6-1-176-16,-5 0 128 0,3 1-128 0,1-1 128 16,-1 0-128-16,1-2 0 0,2-1 0 0,-4 3 0 15,3-6 0-15,-3 5 0 0,2-3 0 0,0 3 0 16,-1-3 0-16,1-1 128 0,0 3-128 0,1-1 0 16,1-2 128-16,1 1-128 0,1-1 0 0,0 0 128 0,5 0-128 15,-2 1 0-15,2-1 144 0,3 0-144 0,2 0 128 0,2 0-128 31,0 0 128-31,2-2-128 0,-23-33 128 0,52 61-128 0,-52-61 128 0,56 62-128 0,-56-62 0 0,56 56 0 16,-56-56 0-16,54 61 128 0,-25-28-128 0,-3 0 0 16,1 0 0-16,-3 2 0 0,2 0 0 0,-1 0 0 15,-1 1 0-15,2-2 0 0,4-3 144 0,-30-31-144 16,57 54 192-16,-57-54-192 16,61 49 240-16,-61-49-64 0,72 43-16 0,-72-43 0 0,78 40-16 0,-78-40 0 15,85 35 0-15,-85-35 0 0,88 30-16 0,-88-30-128 16,83 19 192-16,-83-19-64 0,80 12-128 0,-80-12 0 0,86 5 144 15,-86-5-144-15,90-8 0 0,-90 8 128 0,93-14-128 0,-93 14 0 16,103-21 0-16,-103 21 144 0,104-32-144 0,-104 32 0 16,94-31 128-16,-94 31-128 15,89-31 0-15,-89 31 0 0,85-44 128 0,-85 44-128 0,89-43 0 0,-89 43 0 16,86-46 144-16,-86 46-144 0,90-48 0 0,-90 48 144 16,98-56-144-16,-98 56 0 0,97-66 144 0,-97 66-144 15,84-61 0-15,-84 61 0 0,75-68 0 0,-40 33 128 16,0 0 720-16,-2-2 160 0,-2-1 16 0,2-2 16 31,-7 5-1648-31,1-8-336 16,-3 3-64-16,0-6-16 0,-1 3 832 0,-4-6 192 0,2 2 0 0,-3-3 0 0,-1-3 0 0,-3 1 0 0,3-2 0 0,-4-2 0 0,1 2 0 0,-1-3 0 15,0-1 160-15,-5 3-160 0,6-3 128 0,-8 1-128 16,-1 3 0-16,-2 0 128 0,1-2-128 0,-4 4 0 16,0 3 0-16,0 0 0 0,0 0 0 0,-4 6 0 15,1-2 128-15,1 1-128 0,-1-1 0 0,1-2 0 16,2 3 144-16,-2-5-144 15,0 1 0-15,2-1 0 0,-5-3 0 0,2 1 128 0,-4 1-128 0,0 1 0 16,-2 0 0-16,0 5 0 0,-3 3 0 0,-2-3 0 16,-3 1 0-16,-4-1 0 0,2 4 0 0,-2 0 0 15,-2-4 0-15,0 4 128 0,-3 0-128 0,4 0 0 16,-3 2 0-16,1-2 128 0,-2 5-128 0,0-2 0 16,-4 6 0-16,-1-2 0 0,-1 5 0 0,1-2 0 15,-4 3 0-15,-2 1 128 0,2-1-128 0,-3 5 0 0,2-4 0 0,-8 3 0 16,4 2 0-16,-4-2 0 0,1 6 0 0,-3 3 128 15,-1 2-128-15,-1 1 0 0,-1 4 0 0,-3 2 0 16,1 2 0-16,-1 1 0 0,-1 2 0 0,-4-3 0 16,-1 3 0-16,1 0 0 0,-4-4 0 0,2-1 0 15,-1 5 0-15,1 0 0 0,2 0-144 0,-4 5 144 16,-2 4-256-16,2 3 32 16,0 5 0-16,-2 3-20240 15</inkml:trace>
  <inkml:trace contextRef="#ctx0" brushRef="#br0" timeOffset="-148271.73">31011 3008 1839 0,'-4'-3'160'0,"2"3"-160"16,2-2 0-16,0-2 0 0,0 4 0 0,-3 0 0 16,1 0 144-16,0-3-144 0,1 3 192 0,-4-2-16 15,1 2-16-15,-3 2 16 0,0 1-176 0,-2 6 160 16,2-4-160-16,-1 4 192 0,2 0-192 0,-2 0 144 16,4-4-144-16,-1 3 160 0,2 1 976 0,-3-2 192 0,1 2 32 0,0-4 48 15,1 6 400-15,-1-3 96 0,2-1 16 0,-3 2 0 16,3 0-336-16,-2-1-64 0,-4 3-16 0,6-3 0 15,-3 1-416-15,-2 3-64 0,1-1-32 0,0 1 0 16,0 0-288-16,-2-1-64 0,0 6-16 0,1-3 0 16,-3 2 64-16,2-2 16 0,2 3 0 0,2-3 0 15,2 0 272-15,1-2 64 0,-2 0 16 0,4-1 0 16,0-3-160-16,4 1-16 0,-2-4-16 0,1 2 0 16,1-1-496-16,-3-1-112 0,1 4 0 0,0-6-16 15,1 6-96-15,-3-4-16 0,0 0 0 0,0 4 0 16,2-2 64-16,0-2 16 0,0 0 0 0,1 2 0 0,2-2 16 15,-5-5 0-15,0 0 0 0,0 0 0 0,0 0-96 0,0 0-128 16,0 0 176-16,75 23-176 0,-75-23 144 0,0 0-144 16,0 0 0-16,0 0 144 0,84 4-144 0,-84-4 128 15,0 0-128-15,0 0 128 0,75 0-128 0,-75 0 0 16,0 0 0-16,0 0 0 16,0 0-576-16,92 0-160 0,-92 0-32 0,0 0 0 15,0 0-1328-15,0 0-272 0,93 5-48 0,-93-5-11424 0</inkml:trace>
  <inkml:trace contextRef="#ctx0" brushRef="#br0" timeOffset="-147978.83">31479 3003 13823 0,'-5'0'1216'0,"0"-4"-960"0,5 4-256 0,0 0 0 15,0 0 1600-15,-4 0 256 0,-1 0 64 0,-2 4 16 16,-3-2 240-16,1 1 32 0,0 8 16 0,1-3 0 16,-1 5-1328-16,0 0-256 0,4 5-48 0,-4-1-16 15,6 4 48-15,1-2 0 0,2 6 0 0,5-3 0 16,1-2-448-16,1 4-176 0,-7-24 128 0,22 49-128 16,-22-49 0-16,23 57 0 0,-13-20 128 0,1 10-128 15,-3 3 528-15,-1 11 80 0,0 9 16 0,-7 5 0 16,0 5 176-16,-3 4 32 0,-2-1 16 0,-2 2 0 15,1-1-336-15,1-9-80 0,2-11-16 0,3-15-18032 32</inkml:trace>
  <inkml:trace contextRef="#ctx0" brushRef="#br0" timeOffset="-146676.39">30524 4557 20271 0,'0'3'1792'16,"2"-1"-1424"-16,2-2-368 0,-4 0 0 0,0 0 592 0,0 0 48 16,3 0 16-16,-3 0 0 0,2 0 80 0,-2 0 16 15,-2-2 0-15,-1 2 0 0,-3-3-752 0,-2-1-368 16,-1 2 48-16,0-6 0 0,1 2 320 0,-1-6 0 15,4 4-144-15,-4-5 144 0,5-1-192 0,-1-3 0 16,2 3 16-16,-6-3 0 0,0-1 176 0,-1-4 256 16,-1 1-64-16,-2-2-16 0,-1 0 688 0,-4 1 144 15,4-3 16-15,-3 3 16 0,-4 4 176 0,2-1 48 16,-7 3 0-16,3 1 0 0,-3-1-240 0,-4 6-32 16,2-3-16-16,-3 0 0 0,5 0-384 0,-6-1-80 15,6 2 0-15,-5-2-16 0,1-3-352 0,2 3-144 16,2-3 128-16,0-4-128 15,0 3-400-15,0-1-176 0,0-2-16 0,-6 4-16 16,6-1-560-16,-5 3-112 0,-1-1-32 0,-1 5 0 16,-2-1 176-16,-3 4 48 0,-4 2 0 0,-3-1 0 0,0 2 608 0,1 0 128 0,1 1 32 0,-4-1 0 15,-2 5 672-15,0-3 144 0,4-2 16 0,-4 5 16 16,0 0 160-16,0 0 16 0,2 0 16 0,-2-4 0 16,1 4-368-16,-5-2-80 0,1-1-16 0,-2-1 0 15,5-1-256-15,-7 2 0 0,6 3 0 0,-2 0-144 16,-4 0-432-1,5 3-96-15,-1 2-16 0,-2 2 0 0,-2 2-80 0,-1 0 0 0,-4 1-16 16,-2-1 0-16,0 3 416 0,-1-1 96 0,5 1 16 0,-1 0 0 16,10-2 256-16,-6 4 0 0,2-2 0 0,2-3 0 15,1 0 256-15,1-4 0 0,-1 2 0 0,-1-2 0 0,-2 1-256 0,2-1-160 16,3 3 32-16,-2 1 0 16,2 0-256-16,1 3-64 0,-3 2 0 0,1 2 0 0,-1-1 448 0,-1 1-128 15,3-2 128-15,-5 7 0 0,2-5 0 0,-1 4 192 16,5-2 0-16,1-4-16 0,5 0-176 0,2 1 160 15,5-4-160-15,2-2 160 0,5 3-160 0,-3-4 0 16,-1 1 0-16,3 2 0 0,1-3-368 0,-2 5 48 16,2 0 16-16,2 5 0 0,-5-4 304 0,1 3-192 15,-1 1 192-15,-1 3-160 0,3-4 688 0,-1 0 144 16,2 1 32-16,2 1 0 0,3-2-112 0,1 1-16 16,1-1 0-16,2 1 0 0,3-1-384 0,2-3-64 15,-3 3-128-15,4 1 176 0,3 1-176 0,1-3-256 0,0-2 64 0,1 0 16 16,3 3-96-16,-4-3-32 15,0 2 0-15,0-3 0 0,1 5 304 0,-5-1 0 0,3 1-128 0,-2-1 128 16,-2 1 224-16,0-3 96 0,2 3 32 0,0-3 0 16,1-4 480-16,2 1 112 0,2-3 16 0,2-4 0 15,2 0-400-15,1-5-80 0,2 0-16 0,2-5-9904 16,-2 5-1984-16</inkml:trace>
  <inkml:trace contextRef="#ctx0" brushRef="#br0" timeOffset="-146219.95">26119 4015 16575 0,'-2'0'1472'0,"2"0"-1168"15,-3 0-304-15,3 0 0 0,0 0 1792 0,-2 0 288 0,1 0 64 16,-1-2 16-16,-3-1-560 0,-2-1-96 0,1-1-32 0,1 5 0 31,-4 0-1664-31,2 0-320 0,-1 0-80 0,-1 5-16 16,0 2 96-16,-1 2 32 0,1 1 0 0,-3 3 0 0,1 4 192 0,-1 0 32 0,0 6 16 0,-2 0 0 15,0 6 48-15,-3-1 0 0,3 3 0 0,-7 4 0 16,2 4 544-16,-4-3 112 0,2 3 32 0,-1-3 0 16,1-1 208-16,0 5 32 0,-4 0 16 0,1-2 0 15,5-3 448-15,-4 2 80 0,2-2 32 16,2-1 0-16,2-2 144 0,4-3 16 0,1-4 16 0,3 1 0 16,3-5-656-16,2-2-128 0,4-2-16 0,0-17-16 0,4 25-416 0,-4-25-96 15,0 0-16-15,0 0 0 0,0 0-144 16,80-4 0-16,-80 4 0 0,80-38 0 15,-28 5 0-15,14-11 0 0,9-4 0 0,14-5 0 16,3 5 0-16,6-8-176 0,0 2 48 0,1 2-12160 16,4 3-2416-16</inkml:trace>
  <inkml:trace contextRef="#ctx0" brushRef="#br0" timeOffset="-123475.71">31413 2620 7359 0,'-14'5'656'0,"4"-2"-528"0,6-1-128 0,-1-2 0 16,3 0 1008-16,-3 0 160 0,-5 0 48 0,-8 4 0 15,-6-4-192-15,-1 5-48 0,3-5 0 0,1 0 0 16,0-2-1232-16,-2-1-256 0,1-1-64 0,-1 2 0 15,-1-1-304 1,-3 0-64-16,3 3-16 0,0 0 0 0,1-2 496 0,0-2 80 0,1 1 32 0,-4-2 0 0,-1 1 480 0,0-1 112 16,0 1 16-16,-4 3 0 15,1-3 64-15,1 4 0 0,-3 0 16 0,1 4 0 0,0 4-336 0,-1 1 0 16,-1 5 0-16,0 0 128 0,4 2-128 0,-3-1 0 16,-3 6 0-16,4 0 0 0,-6-2 480 0,8 2 128 15,-6 2 32-15,3-1 0 16,1 1-64-16,0 1 0 0,-2 4 0 0,-4 2 0 0,2-2-272 0,-3 3-64 15,1-1-16-15,1-2 0 0,3 1 16 0,-1 1 0 16,5-2 0-16,-3 3 0 16,3-1 144-16,1 1 48 0,-5 6 0 0,1-3 0 0,1 6-304 0,0-1-128 0,1-3 128 15,2 6-128-15,-3 0 240 0,1 5-48 0,-1 2 0 0,0 5 0 16,-8 3 672-16,6 1 128 0,-2-6 32 0,4-3 0 16,5-6-32-16,0 1 0 0,3 1 0 0,2-1 0 15,2-1-240-15,3 1-48 0,2-2-16 0,0 1 0 16,2-3-336-16,2-2-64 0,1 3-16 0,0-1 0 15,2 3-272-15,-1-3 0 0,2 4 0 0,-2-1 0 16,-3-1 0-16,2 0 0 0,-1 0 0 0,-1-1 0 16,3 1 0-16,-1 2 0 0,0-1 0 0,1 3 0 15,-5 1 128-15,3-2-128 16,1-1 144-16,1-1-144 0,1 1 592 0,0-3 32 0,3-2 0 0,-1 1 0 16,1 0 128-16,1-2 16 0,6-1 16 0,-3-2 0 0,4-1-208 15,1 1-64-15,4-3 0 0,0 4 0 0,3-1-256 16,3 0-48-16,3-4-16 0,-1 1 0 0,1-3-192 0,3 3 0 15,-4-1 0-15,6 0 0 0,-6-5 0 0,2 4 0 16,6 1 0-16,-6 1 0 16,4-3 0-16,1-1 0 0,-24-28 0 0,49 58 0 0,-49-58 0 0,54 52 0 15,-54-52 0-15,57 47 0 0,-57-47 0 0,63 49 0 16,-63-49 0-16,61 48 0 0,-61-48 256 0,64 49-32 16,-64-49-16-16,67 44 0 0,-67-44 48 0,71 33 0 15,-71-33 0-15,0 0 0 0,112 38-48 0,-112-38 0 16,95 21 0-16,-95-21 0 0,110 10-64 0,-110-10-16 15,108 9 0-15,-108-9 0 16,96 5-128-16,-96-5 0 0,92 4 144 0,-92-4-144 0,88-4 0 0,-88 4 0 0,90-5 0 0,-90 5 0 16,100-9 0-16,-100 9 144 0,99-13-144 0,-99 13 0 31,99-14 144-31,-99 14-144 0,84-16 0 0,-84 16 144 0,82-14-144 0,-82 14 0 0,0 0 0 0,117-17 0 16,-117 17 0-16,0 0 0 0,115-27 0 0,-115 27 0 15,83-31 0-15,-83 31 0 16,89-40 0-16,-89 40 0 15,94-52 0-15,-94 52 0 0,91-63 0 0,-51 28 0 16,3-1 0-16,-1-6 0 0,2 0 0 0,-2-5 0 16,-6 7 0-16,4 0 0 0,-5-4 128 0,2 1-128 0,1-2 0 15,-3 1 0-15,-4 0 0 0,1 1 0 0,3-2 128 0,-6 5-128 16,-1-4 0-16,-2 4 128 0,-3 5-128 0,-4-5 192 16,0 2-192-16,0-4 192 0,-1-2-192 0,-1 1 0 15,-5 3 0-15,2-7 128 0,-2 2-128 0,2 1 0 16,-5 0 0-16,2 3 0 0,1-6 128 0,-3 1-128 15,-1-1 128-15,1 2-128 0,0 1 128 0,-4-1-128 16,4-2 0-16,-6 4 128 0,4-3-128 0,-3 3 0 16,-1-1 0-16,-3-1 0 0,0-4 128 0,0 2-128 15,2-2 128-15,-2 1-128 0,2-1 128 0,-2-3-128 16,-2-2 128-16,0 1-128 0,2 1 0 0,-7 3 0 0,2 1 128 16,-4 4-128-16,0 2 0 0,-5 0 0 0,1 2 0 15,-3 0 0-15,0 5 0 0,-7-5 0 0,3 6 0 0,-7 0 0 16,5 1 0-16,-4 0 0 0,0 0 144 0,-2 2-144 15,0 5 128-15,-4-2-128 0,5 2 128 0,-5 0-128 16,-3-1 0-16,0 5 0 0,1-1 0 0,-1-1 128 16,2 5-128-16,-2-2 0 0,2 3 0 0,0-1 0 15,-2-2 0-15,-4 2 0 0,6-5 0 0,-2 1 0 16,1 0 0-16,-1 1 0 0,-2-1 0 0,-1-1 0 16,-6 5 0-16,-1-2 0 0,-2 3 0 0,2 1 0 15,-3 3 0-15,3-3 0 0,-4-1 0 0,2 1 0 16,2-2 0-16,-2-4 0 0,5-1-128 0,-1 1 128 15,3 0-576-15,-4 2-48 0,4 4 0 16,-7-2-17984-16</inkml:trace>
  <inkml:trace contextRef="#ctx0" brushRef="#br0" timeOffset="-85750.29">24899 13896 14735 0,'-5'0'1312'0,"2"0"-1056"0,-3 0-256 0,5 0 0 15,1-4 528-15,-2 3 48 0,-3-6 16 0,-2 1 0 16,-4-8-592-16,3 2 0 0,-1-5 0 0,-3-1-192 15,6-1-608-15,-2 2-128 0,-1 5-32 0,-3-2 0 16,1 1 320-16,-4 7 48 0,1-1 16 0,-4 1 0 0,-1 6 576 0,-5 4 0 16,-2 1 0-16,1 4 0 0,-4 1 528 0,-1 2 176 15,2 2 48-15,-1 4 0 0,1-3-80 0,-4 1-16 16,1 5 0-16,-2 0 0 0,1 2-320 0,1-4-64 16,1 5-16-16,3-5 0 0,0 4-128 0,5-6-128 15,-1 4 144-15,-1-3-144 0,5-1 384 0,-4-3-32 16,2 3 0-16,-2 1 0 0,2-1-352 0,-1 1-160 15,-1 1 16-15,-3-2 0 0,3 1-96 0,-3 4-16 16,4-1 0-16,-3 2 0 0,1-2 432 0,-1 1 80 0,3 1 0 16,1 3 16-16,2-3 480 0,-4 3 80 0,2 0 32 0,2 2 0 15,-2-2-192-15,0 4-32 0,2-3-16 0,1 3 0 16,1-4-384-16,0 0-80 0,3 0-16 0,0-1 0 16,2-4-144-16,-2 1 0 0,1 1 0 0,-1-2 0 15,6 2 0-15,-6-1-144 0,0 3 144 0,2-3-160 16,-1 6-32-16,1-2-16 0,2 0 0 0,1-3 0 15,0 3 416-15,1 0 96 0,-1 6 16 0,0-3 0 16,4 3 448-16,-2-1 112 0,2 0 16 0,0-1 0 16,-1 5-96-16,3-4-16 0,-2 6 0 0,-2-4 0 15,5 0-16-15,-2-4 0 0,3-2 0 0,2 0 0 0,3 0-192 16,1-5-32-16,7 4-16 0,-3-1 0 0,2-3-304 0,1 1-64 16,2 0-16-16,-2-1 0 0,2-1-144 0,-4 2 0 15,6-2 0-15,-6 1 0 0,6 5 0 0,-2-5-144 16,-2 8 144-16,2-4 0 0,-2 2-144 0,2-2 144 15,-3 0 0-15,1 5-144 0,-2 1 144 0,3-1 0 16,-1 2 128-16,-2-5-128 0,2 3 528 0,1 1 48 16,1-3 0-16,0-3 0 0,1 2 32 0,1-2 16 15,5 1 0-15,-4-1 0 0,6-4-304 0,-23-22-48 16,52 47-16-16,-52-47 0 0,49 40-256 0,-49-40 160 16,52 40-160-16,-52-40 128 0,49 41-128 0,-49-41 0 15,49 38 144-15,-49-38-144 0,43 33 128 0,-43-33-128 0,44 38 160 16,-21-17-160-16,-6-5 176 0,6 1-176 0,-1 1 192 0,-3-1-192 15,-19-17 208-15,44 30-64 0,-44-30-16 16,0 0 0-16,65 31-128 0,-65-31 128 0,0 0-128 0,67 19 128 16,-67-19-128-16,0 0 0 0,75 12 0 0,-75-12 0 15,0 0 0-15,93 0 0 0,-93 0 0 0,0 0 0 16,108-3 0-16,-108 3 0 0,0 0 0 0,106 0 0 16,-106 0 0-16,0 0 0 0,92 3 0 0,-92-3 0 15,0 0 0-15,95 13 0 0,-95-13 0 0,0 0 0 16,101 19 0-16,-101-19 0 0,0 0 0 0,102 21 0 15,-102-21 0-15,74 8 0 0,-74-8 0 0,75 2 0 0,-75-2 0 16,0 0 0-16,106-9 0 0,-106 9 128 0,0 0-128 0,97-24 160 16,-97 24-160-16,0 0 160 0,93-38-160 0,-93 38 128 15,0 0-128-15,96-58 128 0,-96 58-128 0,62-43 0 16,-62 43 0-16,68-51 0 0,-68 51 0 0,70-56 0 16,-70 56 0-16,66-57 0 15,-66 57 0-15,65-54 0 0,-65 54 0 0,59-52 0 0,-59 52 0 0,52-47 0 16,-52 47 0-16,0 0 0 0,66-63 0 0,-66 63 0 15,0 0 0-15,53-66 0 0,-53 66 0 0,0 0 0 16,40-61 0-16,-40 61 0 0,17-45 0 0,-11 24 0 16,-3-2 0-16,0 0 0 0,-1 1 0 0,-2-3 0 15,-2 1 0-15,1 0 0 0,1-3 0 0,-2 0 0 16,2-3 0-16,0-1 0 0,-3-4 0 0,3-2 128 0,0 2-128 0,0-5 0 16,0 5 0-16,3-1 0 0,-3-2 128 0,2 3-128 15,-1 3 0-15,1-2 0 0,2 2 0 0,-8 6 0 16,4 0 0-16,-2 0 0 0,-1 3 0 0,3 4 0 15,-5-5 0-15,1 4 0 0,-3 0 0 0,2 0 0 16,0 0 0-16,-2 2 160 0,0 1-160 0,-2-2 160 16,0-2 816-16,-4 1 176 0,2 0 16 0,-3-1 16 15,4-2-848-15,-6 0-160 0,6-3-48 0,-4-2 0 16,1-1-128-16,5 1 192 0,-4-5-192 0,1-4 192 16,2 2-192-16,1-5 0 0,-1 6 0 0,-5-1 128 15,2 0-928 1,-2-2-192-16,-2 6-32 0,-1-4-16 0,-1 5 1664 0,3 3 336 0,-3 4 64 0,1-3 0 0,-1 0-816 0,1 0-208 15,-1-1 0-15,1 1 0 16,3 0 0-16,0 0 0 0,-2 3 128 0,1-3-128 0,-1 4 0 0,2-4 0 16,0 6 0-16,2-2 0 0,-2 1 0 0,2 0 0 15,-2-2 0-15,2 4 0 0,1-2 0 0,-1 0 0 16,0 2 0-16,3 2 0 16,0-4-768-16,1 3-208 0,1-4-48 0,-2 4 0 0,0-1 816 0,1-2 208 15,-1 4 0-15,0 3 0 0,-3 0 0 0,0 2 0 16,-4 1 0-16,0 3 0 0,1-4 0 0,-3 3 0 15,1 0 0-15,0 4 0 0,-4 1 0 0,-2-1 0 0,2 2 0 16,-2-3 0-16,1 3 0 0,-1-6 0 0,-3 4 0 0,3 0 0 16,-1-2 0-16,-2-2 0 0,1 0 0 0,-1-1 0 15,5 1 0-15,-1-3 0 0,-1 3 0 0,-3 1 0 16,3-1 0-16,-3 4 0 0,2-1 0 0,-1 0 0 16,-4 4 0-16,1-2 0 15,-5 1 0-15,-4 1 0 0,-3-1 0 0,-4-1-160 0,-8 2 160 0,-7-1-208 16,-2-2-560-16,-11-4-128 15</inkml:trace>
  <inkml:trace contextRef="#ctx0" brushRef="#br0" timeOffset="-78267.78">24980 14042 863 0,'0'0'0'0,"-4"4"0"0,4-4 0 0,-2 3 0 0,2-1 0 0,-3-2 0 0,-1 3 0 0,-1 1 0 16,0 4 0-16,-9 1-192 0,4 2 32 0,-4 3 0 15,0-2 160-15,1 0 0 0,3-2 0 0,-2 3 128 16,3-5 512-16,0 1 96 0,4 0 32 0,0-1 0 15,1-2 272-15,-1-1 64 0,2 2 16 0,3-5 0 16,-2 1 368-16,2-3 80 0,0 0 16 0,2-3 0 0,1-3-688 0,2 1-144 16,-1-2-32-16,1-2 0 0,-1 1-720 0,-3 1 0 15,5 0 0-15,-5-2 0 0,1 7-320 0,-4-5 32 16,1 6 16-16,-1-3 0 16,-2 1-448-16,3-3-96 0,-3 3-16 0,4-2-2896 15,0-1-592-15</inkml:trace>
  <inkml:trace contextRef="#ctx0" brushRef="#br0" timeOffset="-78093.39">24969 13850 9215 0,'-12'27'816'0,"3"-12"-656"0,1 3-160 0,2-10 0 15,6-4 3520-15,0-1 656 0,2-1 144 0,-2 5 32 16,4 2-1936-16,-3-4-384 0,6 0-80 0,2-5-16 15,0-5-1552-15,-1-7-384 0,1-6 0 0,0 1-9344 16,-4-6-1968 0</inkml:trace>
  <inkml:trace contextRef="#ctx0" brushRef="#br0" timeOffset="-77904.25">24980 13525 22111 0,'-11'8'1968'0,"4"-2"-1584"16,5-3-384-16,4-3 0 0,2-3 1760 0,-4 3 272 15,-4 0 48-15,1 0 16 0,3-4-1360 0,0-1-272 16,1-9-48-16,6-7-9440 31,-8-7-1904-31</inkml:trace>
  <inkml:trace contextRef="#ctx0" brushRef="#br0" timeOffset="-77746.84">24753 12931 20271 0,'-24'16'896'0,"10"-8"192"0,0-3-880 0,5-1-208 0,6-4 0 0,1-4-5952 31,-2 4-1248-31</inkml:trace>
  <inkml:trace contextRef="#ctx0" brushRef="#br0" timeOffset="-63885.47">4888 14227 16575 0,'-6'5'1472'0,"5"-2"-1168"0,-1-3-304 0,2 0 0 16,0 0 480-16,0 4 32 0,-4-2 16 0,3 1 0 15,-3 2-400-15,-1-1-128 0,-4-4 0 0,2 3 0 16,2-6 0-16,0-1 0 0,-4 3 0 0,2-6-192 16,-2 1-64-16,-1 1-16 0,1 0 0 0,-5-2 0 15,2 2 16-15,-2 0 16 0,0-2 0 0,-1-2 0 16,1 4 656-16,-4-1 128 0,-1-1 32 0,-2-1 0 15,2 2 64-15,-2 1 0 0,-2 2 16 0,-1-2 0 16,1 1 80-16,1-1 16 0,-1 0 0 0,-1-2 0 16,1 1-288-16,4-2-48 0,-2 2-16 0,2 0 0 0,-2 0-400 0,2 1 0 15,-2 2 128-15,0 3-128 0,2 3 0 0,1-3 0 16,-4 5 0-16,4 4 0 0,1 0 0 0,-4-1 0 16,3 1 0-16,1 0 0 0,1 5 256 0,4-6 112 15,0 6 16-15,1 2 16 0,3 2 112 0,-1 1 0 16,2 3 16-16,5 3 0 0,-1 3-16 0,1 3-16 15,0 4 0-15,4 0 0 0,3-1-176 0,-1 1-48 16,3 2 0-16,0 1 0 0,1 2-272 0,1 0 0 16,0 0 0-16,-4 0 0 0,0 0 0 15,-1-1 0-15,-3 1 0 0,-1 0 0 0,0 0 0 0,-1 3 0 0,-4-2 0 16,1 2 0-16,-1 1 304 0,1-4 48 0,1 0 16 16,1 0 0-16,2 0 576 0,0 0 112 0,2 2 32 0,1-6 0 15,-1-1-464-15,2-3-96 0,1-3-16 0,2-1 0 16,-4-2-512-16,2 0 0 0,-1-5 0 0,1-2 0 15,-3-1 0-15,-2-1 0 0,3-5 0 0,-3-1 0 16,0 3-176-16,-3-2 16 0,1 0 0 0,2-1 0 16,-5 1 160-16,1-2-160 0,-1-1 160 0,2 3-160 15,-2-3 160-15,1 3 0 0,1-2 0 0,-1-1 128 16,2 3 32-16,-3-1 16 0,3-3 0 0,1 5 0 16,-3-5-48-16,2 1 0 0,-1 0 0 0,3 1 0 15,-4-1-128-15,4-2 0 0,0-2 0 0,0 0 0 16,4 2 0-16,-1-5 0 15,3-2 0-15,2 4 0 0,1-4-176 0,1-4 176 0,-10 4-128 0,0 0 128 0,0 0-192 0,0 0 64 16,88-40 0-16,-88 40 0 0,0 0 128 0,61-37 0 16,-61 37 0-16,0 0-128 0,66-38 128 0,-66 38 0 15,0 0 0-15,0 0 0 0,80-26 0 0,-80 26 0 16,0 0 0-16,0 0-128 0,0 0 128 0,92-5 0 16,-92 5 0-16,0 0 0 15,0 0 0-15,81 17 0 0,-81-17 0 0,0 0 0 0,0 0 0 0,97 23 0 16,-97-23 0-16,0 0 0 0,82 17 0 0,-82-17 0 15,0 0 0-15,75 32 0 0,-75-32 0 16,0 0 0-16,63 34 0 0,-46-20 0 0,2 4 0 0,-1-3 0 16,-3 1 0-16,3 0 0 0,-4-2 128 0,0 0-128 0,0 0 128 0,-2-6-128 15,-3 5 288-15,-1-5-16 0,1-3 0 0,-4 2 0 16,2-5-80-16,-2 2 0 0,-3-1-16 16,2-1 0-16,-4-2-16 0,0-2 0 0,-2-1 0 0,-2 3 0 15,-1-4-160-15,2-1 0 0,-6-4 144 0,-3 4-144 16,-2-2 0-16,0-2 0 0,-4 4 0 0,-2-4-128 15,0 4-80-15,-6-4-16 0,4 4 0 0,-5-2 0 16,1-1 0-16,0 2 0 0,-3 1 0 0,-3-2 0 16,1 5 80-16,-1-5 16 15,-2 6 0-15,2-3 0 0,1 4 128 0,-2 0-128 0,0 0 128 0,1 0-128 16,3 4 128-16,-3-8 0 0,6 4 0 0,-2 0 0 0,7-2 0 0,-1-4 0 16,4 0 0-16,-3 3 0 0,7-6 0 0,-1 4 0 15,1-4 0-15,3 0 0 0,3 4-160 0,-1-2 160 16,0-1-192-16,4 1 192 0,1 0-304 0,-1-2 48 15,3 0 16-15,1-1 0 0,-3 1 240 0,4 0 0 16,0-3 0-16,0 2 0 0,4-2 0 0,-4-1 0 16,1-1 0-16,-1 2 0 0,0-2 0 0,0 0 0 15,0-3 0-15,0-4 0 0,0 5 0 0,0-5 0 16,0 1 0-16,2-8 0 0,3-2 352 0,-3-5 16 16,5-1 0-16,-3-8 0 0,3 4 0 0,-4-5 0 15,2-8 0-15,-1 1 0 0,-1 0-368 0,-3-2 144 16,0 2-144-16,0 3 0 15,-3 4 0-15,1 1 0 0,-1 4 0 0,-3 2 0 16,3 1-592-16,-4-1-32 0,0 7 0 0,-2 3 0 16,1 3-80-16,-1 3 0 0,0 2-16 0,0 0 0 0,1-1 464 0,-5-2 112 0,5 6 16 0,3-1 0 15,-4 4 128-15,4 0 0 0,1 0 0 0,4 2 0 16,0 0 272-16,4 3 48 0,-3 1 0 0,6-1 0 16,0 0 224-16,2 4 48 15,0 0 16-15,3-1 0 0,0 0-288 0,2-3-64 0,0 4-16 0,2-4 0 16,1 4-240-16,-17 5 0 0,0 0 0 0,0 0 0 15,80-39 0-15,-80 39 0 0,0 0 0 0,0 0 0 16,89-36 0-16,-89 36 0 0,0 0 0 0,0 0 0 0,89-21 0 16,-89 21 0-16,0 0 0 0,0 0 0 0,101-5 224 15,-101 5-48-15,0 0-16 0,0 0 0 0,106 3 32 0,-106-3 16 16,0 0 0-16,84 0 0 0,-84 0-208 0,0 0 0 16,0 0 0-16,110-21 0 15,-110 21-640-15,0 0-240 0</inkml:trace>
  <inkml:trace contextRef="#ctx0" brushRef="#br0" timeOffset="-58417.35">24490 8486 11055 0,'-4'3'976'0,"4"-3"-784"0,4 4-192 0,-4-4 0 0,3 0 896 0,-3 2 144 15,0-2 32-15,6 7 0 0,-3 1-336 0,-1-1-64 16,1 5-16-16,-3 1 0 0,0 1-464 0,-3-6-192 15,1 6 176-15,-1-2-176 0,-6 2 0 16,0-1 0-16,-1 0 0 0,-1 5 0 16,1 1-592-16,-4-2-176 0,2 4-16 0,-1 0-16 0,3-2 496 0,1 2 112 15,-3-1 0-15,3-3 16 0,4 0 1008 0,0-3 208 16,1 2 48-16,-1-6 0 0,5-1 16 0,0 0 16 16,0-4 0-16,0-1 0 0,2-1-624 0,1-1-128 15,1-2-32-15,1 0 0 0,-1 0 96 0,3 0 16 16,0 0 0-16,3-5 0 0,-1 5 192 0,-9 0 64 15,0 0 0-15,0 0 0 16,0 0-208-16,0 0-48 0,83-18 0 0,-83 18 0 0,0 0-288 0,0 0-160 0,0 0 160 0,0 0-160 16,70 21 0-16,-61-12 0 0,-4-1 0 0,2 3 0 15,-2 1 0-15,4-1 0 0,-6 1 0 0,3 2 0 16,-1-2 0-16,0 2 0 0,2-2 0 0,-3 2 144 16,1 0 240-16,0-2 64 0,4 2 0 0,-1 2 0 15,-2-1 0-15,-1 1 0 0,2-2 0 0,-2 3 0 16,-1 1-208-16,-3-4-48 0,1 3 0 0,-4 1 0 15,-3-1-192-15,0-3 176 0,-7 3-176 0,-2-3 160 16,0 4 48-16,-4-1 16 0,-2-3 0 0,0 3 0 0,-2-4 224 16,1 1 32-16,-2-2 16 0,0-4 0 0,4-2-16 15,0-6 0-15,2 0 0 0,3-9 0 16,-4 0-736-16,6-5-128 0,2-3-48 0,-3-1-10512 16,1-2-2096-16</inkml:trace>
  <inkml:trace contextRef="#ctx0" brushRef="#br0" timeOffset="-58107.32">24392 8498 33167 0,'-14'9'1472'0,"11"-9"304"0,-2 3-1424 0,5-6-352 0,5 3 0 0,-3-4 0 15,5-1 752-15,1 0 80 0,-8 5 0 0,0 0 16 16,61-44-416-16,-61 44-96 0,0 0-16 0,84-61 0 31,-84 61-880-31,0 0-176 0,94-57-32 0,-94 57-16 0,80-44-2176 0,-80 44-432 0,87-34-96 0,-87 34-16 16,89-28-32-16,-89 28-16 0</inkml:trace>
  <inkml:trace contextRef="#ctx0" brushRef="#br0" timeOffset="-51564.07">25452 10637 11967 0,'5'3'1072'0,"-1"-1"-864"15,-1-2-208-15,2 0 0 0,-5 0 624 0,4 0 80 16,4 4 0-16,3 1 16 0,3-2-48 0,2 6-16 0,-6 0 0 0,2 1 0 15,-3-1-336-15,-4 3-80 0,-1 0-16 0,4-1 0 16,-2 4 432-16,1 1 96 0,3 0 16 0,-1 1 0 16,3-3 256-16,2 5 48 0,0-1 16 0,0-3 0 15,-2 3 176-15,2 1 32 0,0-2 16 0,1 1 0 16,3-4-432-16,-1 0-96 16,1 3-16-16,-1-1 0 0,1-2-448 0,4 0-80 0,-4 0-32 0,1 3 0 15,2 0-208-15,-2 4 0 0,2 2 0 0,-2 0 0 16,2 6 176-16,0-1-176 0,-2 5 192 0,2-1-192 15,2-5 368-15,-3 5-48 0,3-6 0 0,0 3 0 16,-2-2-48-16,1-5-16 0,-2 4 0 0,0 1 0 16,-2-1-256-16,1-2 0 0,2 2 0 0,-4 0 0 0,1 0 0 15,-4 6 0-15,3-3 0 0,-5 3 0 0,2 3 0 0,-2-4 0 16,-1 4 0-16,-2 5 0 0,-1-4 0 0,1 6 0 16,-4-2 0-16,-1-3 0 0,1 3 0 0,-1-2 0 15,-1 2 0-15,2-3 0 0,-3 1 0 0,1-1 208 16,1-2-64-16,1-4-16 0,-1-1-128 0,-3-1 128 15,6 2-128-15,-5-3 128 0,5 2-128 0,-5-2 0 16,3 1 0-16,-1-2 0 0,-1 0 0 0,-1 0 0 16,-1-1 0-16,1 0 0 0,2 0-320 0,-4 0-32 15,1-2-16-15,-1 6 0 0,2-4 48 0,0-3 16 16,-2-1 0-16,3 3 0 0,-3-1 304 0,0-3-160 16,0 2 160-16,0 3-128 0,-3-3 128 0,1 1 0 0,2 0 0 15,-2 1 0-15,1 1 0 0,1 2 0 0,0-2 0 0,0 2 0 16,0-2 0-16,0 0 0 0,0 0 0 0,-4-3 128 15,4 3-128-15,0 0 0 0,-2-3 0 16,-1 3 0-16,3-4 0 0,-3 3 0 0,-1-1 0 0,-1 1 0 16,3-3 0-16,-5 1-160 0,2 3 160 0,0 0-160 15,-4 0 160-15,2 0 0 0,-2 2 0 0,2-2-128 16,-1 4 128-16,-1-2 0 0,0 3 0 0,2-5 0 16,2 6 0-16,-6-6 0 0,5 0 0 0,0 0 0 15,-2 4 0-15,-1-3 0 0,2 0 0 0,0 0 0 16,-2 0 0-16,2-1 0 0,-1-4 0 0,1 4 0 15,-2-1 0-15,-2-1 0 0,3 2 0 0,-3 0 0 0,2-3 0 16,-3 2 0-16,2-1 0 0,1-3 0 0,-3-4 0 0,0-3 0 16,1 4 0-16,3-4 0 0,-5-2 0 0,5 0 0 15,-3-2-144-15,2-1 144 32,1 0-448-32,-1-1-32 0,0-2 0 0,4 2 0 0,-4-1-288 0,4-1-48 0,2 2-16 0,-4 1 0 0,5 0 512 0,-5-1 80 15,2 1 32-15,0 0 0 0,-1 0 208 0,3-4 0 16,3 3 0-16,-5 1-144 0,1-4 144 0,4-1 0 15,-3 1 0-15,1-1-128 0,2-4 128 0,-4 3 0 16,4-1 0-16,-5-2 0 0,5 3 0 0,-5-1 0 16,1 2 0-16,-1-4-128 0,2 5 128 0,-2-5-128 15,1 7 128-15,-3-6-128 0,2 6 128 0,0-5 0 16,-1 7 160-16,-1-6-160 0,2 6 528 0,0-4 16 0,-4 4 0 0,2-4 0 16,0 4-240-16,-1 0-48 0,-1-1-16 0,0 5 0 15,0-1-240-15,1-2 128 0,-1 4-128 0,-5-2 0 16,2 2 0-16,3-2 0 0,-5-3 0 0,6 0 0 15,-1 1 0-15,-3-1 0 0,6-2 0 0,-2-2 0 16,-1 0 0-16,2-1 0 0,0-4 0 0,0 0 0 31,2 0-1440-31,0 3-176 0,-4-6-48 0,0 3-9824 0</inkml:trace>
  <inkml:trace contextRef="#ctx0" brushRef="#br0" timeOffset="-51030.15">25880 14129 14735 0,'-5'14'640'0,"2"-5"160"0,1-1-640 0,2-2-160 0,-3-6 0 0,3 3 0 16,0-3 832-16,-2 4 128 16,0 1 16-16,0 0 16 0,2-1-544 0,-5-1-96 0,3-1-32 0,1-2 0 15,-3 3-320-15,1-3-160 0,1 0 16 0,-5 0 0 31,5 0-272-31,-5 4-48 0,2-2-16 0,3 5 0 0,-5 1 672 0,6 1 144 0,-3 1 32 0,-1-1 0 16,1 3 560-16,3-1 112 0,-1-3 32 0,0 5 0 16,2 1-48-16,-3 0 0 0,1 3 0 0,-2 0 0 15,-1 6-128-15,-2-2-48 0,2 2 0 0,-4-1 0 16,4 3-16-16,-4-3 0 0,2 4 0 0,2-3 0 0,2 0-80 0,-3 3-32 16,1-4 0-16,0-1 0 0,1 7-208 0,-3-7-32 15,2 5-16-15,0-3 0 0,0-1-304 0,-2 5-160 16,2-5 160-16,-1-4-160 0,3 3 0 0,-2-4 0 15,-1 0 0-15,3-3 0 0,3 0-320 0,-5-2 32 16,6 2 16-16,3-8 0 16,1 2 272-16,4-8-128 0,0 4 128 0,5-4 0 0,6-4 0 0,-20 4 0 15,0 0 0-15,0 0 0 0,110-36 0 0,-110 36 192 16,0 0-16-16,124-44-16 0,-124 44-160 0,103-31 0 16,-103 31 144-16,110-32-10800 15,-110 32-2160-15</inkml:trace>
  <inkml:trace contextRef="#ctx0" brushRef="#br0" timeOffset="-9878.51">24539 7913 14735 0,'-12'3'1312'0,"3"-3"-1056"16,4 0-256-16,3 0 0 0,2 0 1360 0,-4 0 224 15,-4 0 32-15,-5 0 16 0,-1-3-944 0,-3 3-192 16,3-2-48-16,0 2 0 15,-2 0-896-15,1 2-176 0,-1-2-32 0,-1 7-16 16,-1-2-160-16,1 0-48 0,-2 4 0 0,5 3 0 0,-4 2 384 16,3-2 80-16,-3 2 16 0,-1-2 0 0,-2 2 256 0,2 0 144 0,-4 4-160 0,2-4 160 15,0-2 224-15,2 5 144 0,-3-3 16 0,-1 4 16 16,2 3 224-16,-5-2 32 0,3 3 16 0,-3-1 0 16,4 5 0-16,-5 2 0 0,1-2 0 0,0 0 0 15,3 1-128-15,-3 2-32 0,4-1 0 0,-3 2 0 16,3-2-512-16,-3 1 0 0,-1-1 0 0,0 2 0 15,3-2 0-15,-1 1 0 0,1-1 0 0,1 2 0 16,-1 1 0-16,-1-1 160 0,1-3-160 0,0 3 128 16,6 1 448-16,-6-3 96 0,6 2 16 0,-4 1 0 0,2 1-16 15,1 2 0-15,1-4 0 0,-1-2 0 16,1 3-288-16,0 1-48 0,-1 2-16 0,4-2 0 0,-3 3-320 0,5-6 0 16,-2 6 0-16,0-4 0 0,1 6 0 0,3-2 0 31,-2 0 0-31,0-1 0 0,3-2 144 0,-2 3-144 0,3 1 192 0,-1 3-192 0,0-5 448 0,4 3-32 15,-2-2 0-15,2 1 0 0,1 3-128 0,-1 1-32 16,2-2 0-16,-3-1 0 0,3-2-112 0,1-1-16 16,-3 3-128-16,1-2 192 0,1 0-192 0,3 1 0 15,0-1 0-15,3-4 0 0,1 2 0 0,1-5 128 16,-1 4-128-16,1-1 144 0,4 2 48 0,-1-5 0 16,1 3 0-16,0-1 0 0,-1 1-192 0,6-1 192 0,-5 1-192 0,3 1 192 15,-1-1 48-15,1 0 16 0,2-1 0 0,-4 1 0 16,6 1-64-16,-5-6-16 0,4 5 0 0,-15-31 0 15,28 56-176-15,-28-56 0 0,30 50 144 0,-30-50-144 16,33 51 192-16,-33-51-48 0,38 45 0 0,-38-45 0 16,37 44 64-16,-37-44 16 0,43 43 0 0,-43-43 0 15,40 37-80-15,-40-37-16 0,42 40 0 0,-42-40 0 16,46 40 48-16,-46-40 0 0,43 35 0 0,-43-35 0 16,49 38 0-16,-49-38 0 0,45 35 0 0,-45-35 0 15,0 0-176-15,75 50 192 0,-75-50-192 0,56 35 192 16,-56-35-64-16,54 40-128 0,-54-40 192 0,63 40-64 0,-63-40-128 15,59 35 192-15,-59-35-192 0,57 26 192 0,-57-26-192 16,0 0 0-16,82 39 144 16,-82-39-144-16,0 0 128 0,91 24-128 0,-91-24 160 0,0 0-160 0,92 30 160 0,-92-30-160 15,72 22 160-15,-72-22-160 0,78 26 160 0,-78-26-160 16,80 23 160-16,-80-23-160 0,80 21 0 0,-80-21 128 16,84 19-128-16,-84-19 0 0,80 18 0 0,-80-18 0 15,75 12 128-15,-75-12-128 0,0 0 0 0,113 5 0 16,-113-5 128-16,77 0-128 0,-77 0 0 0,77-5 0 31,-77 5 128-31,82-6-128 0,-82 6 0 0,87-12 0 16,-87 12 0-16,83-12 0 0,-83 12 0 0,79-23 0 15,-79 23 0-15,71-26 0 0,-71 26 0 0,68-28 0 0,-68 28 0 16,66-40 0-16,-66 40 0 0,65-43-192 0,-65 43 192 0,57-47-160 16,-57 47 160-16,58-49 0 0,-58 49 0 0,52-54 0 15,-52 54 0-15,58-57 0 0,-58 57 0 0,52-63 128 16,-52 63-128-16,54-73 176 0,-26 36-176 0,-4-1 192 15,-24 38-192-15,42-75 128 0,-21 40-128 0,0-5 128 16,-2 3-128-16,-1-1 160 0,2 3-160 0,-2-5 160 16,1 0-160-16,-1 0 160 0,2 0-160 0,-6 2 160 15,7-2-160-15,-3 0 160 0,1 3-160 0,-2-1 160 16,-3 1-160-16,2-1 0 0,-2-2 0 0,-4 3 128 16,3-5-128-16,-5 6 0 0,-4 1 0 0,1 4 0 0,-5 1 0 0,0-1 0 15,-4 3 0-15,1-5 0 0,1 5 0 0,-5-2 0 16,2 2 0-16,0-3 0 0,0 1 0 0,-2-1 0 15,1 1 176-15,1-1-176 0,-2 3 192 0,2-3-48 16,0 1-16-16,-4 2 0 0,0-1 0 0,4 3 0 16,-7 0 0-16,3-1 0 0,-3 0 832 0,2 4 176 15,-3-3 16-15,-1 0 16 0,2 0-816 0,-2-1-160 16,0 1-48-16,0 0 0 0,-1 0-144 0,1-2 0 16,-4 2 0-16,1 0 0 0,3 0 0 0,-4 0 0 15,-1 3 0-15,2-3 0 0,1-2 0 0,2-2 0 16,0 4 0-16,-1-5 0 15,-1 3-832-15,0-2-160 0,-1 3-32 0,1-3 0 0,-1 2 1648 0,-1-1 320 0,1 1 64 0,-1-2 16 32,1 4-1632-32,0-2-320 0,-4-2-64 0,2 4-16 0,1 4 1648 0,-3-4 320 0,2-1 64 0,-2 1 0 15,2 0-816-15,2 2-208 0,-4-1 0 0,1 3 0 16,0-1 0-16,-3 2 0 0,-2-1 0 0,6 2 0 31,-3 0-784-31,1-3-208 0,0 2-32 0,2-2-16 0,-4 2 832 0,2 2 208 0,2-2 0 0,-2 2 0 16,-2-2 0-16,1 4 0 0,-3-2 0 0,-3 1 0 15,2 1 0-15,-2-1 0 0,2 1 0 0,0 0 0 16,0-1 0-16,0 1 0 0,3-1 0 0,-1-1 0 0,1-2 0 0,1-1 0 16,-1 4 0-16,2-3 0 0,-2 6 0 0,2-3 0 15,-1 3 0-15,-3-3 0 0,1 4 0 0,1 0 0 16,-5 2 0-16,2 3 0 0,2 1 0 0,-4 2 0 16,-3-2 0-16,-2 4 0 0,-1 3 0 15,-6-3 0-15,-3 8 0 0,-10 1 0 0,-4 3-176 16,-7 6-32-16,-8 13-16 0,-3 7-19360 0</inkml:trace>
  <inkml:trace contextRef="#ctx0" brushRef="#br0" timeOffset="6284.04">30342 8428 15663 0,'3'0'1392'0,"0"-5"-1120"0,-1 5-272 0,-2-3 0 15,2 3 1344-15,0-5 192 0,1 1 64 0,2-1 0 16,2-4 80-16,0-3 32 0,0 7 0 0,-5-4 0 16,2 4-816-16,-1 1-144 0,-1 3-48 0,1-3 0 15,-3 4-160-15,4-3-32 0,-2 3-16 0,1 0 0 16,-3 0-240-16,0 3-32 0,2 2-16 0,-4 2 0 0,-1 2 192 0,1 1 48 15,-7 4 0-15,2 2 0 0,-2 1 64 0,1 3 0 16,-3 0 16-16,-1 0 0 0,2 6-336 0,-8 0-64 16,1 0 0-16,-1 5-128 15,-4 1 0-15,-1 3 0 0,2-4 0 0,-2 4 0 0,1-4 128 0,1 4-128 16,-2 0 0-16,2 1 0 0,4 3 208 0,-2-3-16 16,1-1 0-16,6 5 0 0,-2-2 48 0,2-1 0 15,1 1 0-15,4-1 0 0,2-2-240 0,0-4 0 16,5-1 128-16,0-2-128 15,5-8 0-15,0 1 0 0,8-5 0 0,-3 0 0 0,-10-16 0 0,0 0 0 0,0 0 0 0,0 0 0 16,92 26 0-16,-92-26 0 0,0 0-128 0,0 0 128 16,84-33 0-16,-84 33-128 0,0 0 128 0,58-54 0 15,-41 33 0-15,-1-2 0 0,-1-3 128 0,-2 3-128 16,-1-3 256-16,-3 4-32 0,-4-1-16 0,-2-3 0 16,-1 3-80-16,-4 1-128 0,-1 1 176 0,-6 0-176 15,0 7 0-15,-8 0 0 0,-2 5 0 0,-2 4 0 16,-7 2 0-16,-2 6 0 15,1 2 0-15,-3 6 0 0,1 1 0 0,1 2 0 0,2 2 0 0,2-3 0 32,5 0-304-32,4-6-112 0</inkml:trace>
  <inkml:trace contextRef="#ctx0" brushRef="#br0" timeOffset="11578.46">30253 9909 12895 0,'-11'10'1152'0,"-1"-6"-928"0,2 1-224 0,3-1 0 16,3-1 2160-16,2-6 384 0,-1 3 80 0,-2 0 0 15,-4-4-1136-15,0-1-224 0,-3-4-48 0,3-5-16 16,4 2-1008-16,0-5-192 0,-2-6 0 0,0 4 0 31,-2-6-640-31,0 3 0 0,-3-1 0 0,-7 2 0 0,3 2 304 0,-1-2 48 0,0 2 16 0,-1-5 0 16,1 1 272-16,1-3 0 0,-5 0 0 0,2 1 0 15,0-4 0-15,0 3 272 0,-4-6-16 0,0 6-16 16,2-2 272-16,-1-1 64 0,-4 3 16 0,3-2 0 16,-1-2 16-16,-3 2 0 0,3-5 0 0,0 5 0 0,1-3-112 0,-5-2-32 15,2 1 0-15,-5-2 0 16,-4 2-336-16,0 6-128 0,-2-2 0 0,-1 6 0 0,-2-3 0 0,0 6 0 16,1-2 0-16,-2 4 0 0,-1-1-160 0,-2 4 160 15,-1 0-128-15,0 2 128 0,1 4 0 0,-5-3 0 16,0 2 0-16,-3 1-128 0,-5-1 128 0,1 0 0 15,2 4 0-15,0-2 0 0,2-2 0 0,-1 4 0 16,5-4 160-16,-1 1-160 0,2-1 192 0,-2 0-64 16,4 1-128-16,-4-1 192 15,-3 4-512-15,-2-1-96 0,-4-1-32 0,1 2 0 16,-1 2-32-16,0 3-16 0,6 0 0 0,-4 3 0 0,4 2 496 0,2 2 0 16,1-1-128-16,-3 2 128 0,3-2 144 0,0 2 80 0,-3-4 16 0,-6 1 0 15,2 0 80-15,2-1 32 0,0 1 0 0,2-2 0 16,3 3-144-16,2-3-16 0,-2 2-16 0,4-1 0 15,0 1-176-15,1 4 0 0,1 0 0 0,-1-1 0 16,4 1 0-16,-5 0 0 0,3-4 0 0,0 4 0 16,7-1 0-16,0-4 0 0,1 4 0 0,2-2 0 15,1 1-192-15,5 0 192 0,0 1-192 0,-4 5 192 16,2-5-464 0,2 6 16-16,0-2 16 0,3 2 0 0,0-2 432 0,-1 2-128 0,5 0 128 0,-4 2 0 15,-1-2 0-15,1 3 176 0,4 1-16 0,-4 1 0 16,2-2 96-16,-5 6 0 0,4-2 16 0,-3 2 0 0,3-3 0 15,2 0 0-15,-2-3 0 0,4 0 0 0,1 1-272 0,3-1 160 16,2 1-160-16,-2-4 128 0,5 3-128 0,0-3-256 16,1 2 64-16,-1-2 16 15,0 0-208-15,1 3-64 0,-1-3 0 0,0 3 0 0,0 1 256 0,1 3 32 16,-4-2 16-16,1-2 0 0,2 4 144 0,1-3 224 16,-1 1-48-16,0-2-16 0,1 1 1120 0,-1-5 208 15,-2 5 48-15,3-2 16 16,1-6-1904-16,1 4-384 0,-2-5-80 0,1-1-16 0,2 1 640 0,-1-2 192 15,3-2 0-15,1 0-160 0,-1 2 16 0,-3-5 0 16,3 2 0-16,-1 1 0 0,3-5-48 0,-5 3-16 16,5-1 0-16,-1-2 0 0,-2 0 80 0,1 0 128 15,1 0-208-15,2 0 80 0,0 0 128 0,0-5 0 16,0 1 0-16,4-1 0 16,1 0-560-16,0-4-128 0</inkml:trace>
  <inkml:trace contextRef="#ctx0" brushRef="#br0" timeOffset="12285.11">25530 9099 19343 0,'-3'0'1728'0,"3"0"-1392"0,3-2-336 0,-3-1 0 15,2 3 960-15,1-4 112 0,1-4 16 0,5 1 16 16,-2-6-128-16,3 0-16 0,4-3-16 0,-5 5 0 16,-9 11-736-16,0 0-208 0,33-29 0 0,-33 29 128 15,0 0-320-15,0 0-64 16,0 0-16-16,0 0 0 0,0 0-848 0,0 0-160 16,0 0-48-16,0 0 0 0,0 0 464 0,24 40 96 15,-31-24 0-15,-1 3 16 0,1-2 1120 0,-2 6 208 0,0-2 64 0,0 5 0 16,1-4 832-16,-1 5 160 15,0-1 32-15,1 0 16 0,-1 2-192 0,4 1-32 0,-2-3-16 0,1-1 0 0,3 4-624 0,3-3-128 16,0-3-32-16,0 0 0 0,0-2-480 0,0 1-176 16,0 1 0-16,-2-2 144 0,2-2-320 0,-3 2-64 15,-1-4-16-15,3 4 0 16,-5-5-112-16,3 1-16 0,3 1-16 0,0-6 0 0,0-3 592 0,0-9 112 16,0 0 16-16,0 0 16 0,0 0 400 0,0 0 80 15,0 0 16-15,78 26 0 0,-78-26-352 0,0 0-64 16,0 0-16-16,98-16 0 15,-98 16 16-15,71-19 0 0,-71 19 0 0,84-35 0 16,-27 9-112-16,13-5-32 0,19-9 0 0,9-13 0 0,4 1-272 0,15-14 0 0,16-11 0 0,8-5-17792 16</inkml:trace>
  <inkml:trace contextRef="#ctx0" brushRef="#br0" timeOffset="31354.95">30408 8167 15663 0,'-5'2'1392'0,"-1"-2"-1120"0,6 0-272 0,0 0 0 15,0-2 800-15,-3 2 96 0,1 0 32 0,-7-3 0 16,1-3-608-16,-6 3-112 0,1-2-16 0,1 0-16 15,-2-2-176-15,0 1 0 0,-1 3-160 0,-3-2 160 16,3 5-128-16,-6 0 128 0,-2 0 0 0,-3 0-144 16,-5 5 144-16,1-2 144 0,-1 10-16 0,-1-5-128 15,3 3 768-15,1 3 32 0,-4 3 16 0,6-1 0 16,0 1-336-16,3-1-64 0,-1 5-16 0,5 0 0 0,-4-2-144 16,-1 3-48-16,1 3 0 0,4-3 0 0,-4 6 80 0,2-2 16 15,-1 6 0-15,1-3 0 0,2 3-112 0,-2-6-32 16,3 5 0-16,-4 1 0 0,4-3-32 0,-3 3-128 15,2-1 192-15,2-1-64 0,1 1 192 0,0 0 48 16,4 4 0-16,-2 5 0 0,0 0 128 0,2 0 16 16,3 4 16-16,-5 3 0 0,6-2-16 0,-1 4-16 15,2-6 0-15,0 3 0 0,4 1-48 0,-3-4 0 0,5-1 0 16,-1 2 0-16,2-4-224 0,-5 3-48 0,3 1-16 0,0-1 0 16,-1 1-160-16,1-4 128 0,2 0-128 0,0 0 128 15,0 0 80-15,0 0 16 0,2 4 0 0,1-4 0 16,-3 0 224-16,0 2 64 0,0-1 0 0,2-1 0 15,-2 4-64-15,0 0-16 0,2-1 0 0,-2 1 0 16,0 1-112-16,0-2 0 0,0 3-16 0,0-3 0 16,1 4-48-16,3-1-16 0,-2-1 0 0,-1-2 0 15,5-3-80-15,-1 4-16 0,0 0 0 0,4 1 0 16,-2-3-144-16,1-1 0 0,1 3 144 0,0-4-144 16,5 0 0-16,-5-5 0 0,4 0 0 0,1-4 0 15,2 0 0-15,2 3 0 0,-1-7 0 0,6 3 128 0,-6-4-128 0,2-1 0 16,2-1 0-16,-2-1 0 0,2-4 0 0,-3 2 0 15,-1-4 0-15,6 0 128 0,-23-17-128 0,48 35 0 16,-48-35 0-16,0 0 128 0,98 28-128 0,-98-28 0 16,0 0 0-16,124 9 128 0,-124-9-128 0,104-11 0 15,-104 11 0-15,112-15 128 0,-112 15-128 0,110-23 0 16,-110 23 0-16,95-23 0 0,-95 23 0 0,103-26 0 16,-103 26 0-16,112-22 0 0,-112 22 0 0,117-18 0 15,-117 18 0-15,123-14 0 0,-123 14 0 0,115-12 0 16,-115 12 0-16,101-12 0 0,-101 12 0 0,91-10 0 15,-91 10 0-15,87-7 0 0,-87 7 0 0,89-11 0 16,-89 11 0-16,99-21 0 0,-99 21 0 0,98-35 0 16,-98 35 0-16,92-45 128 0,-92 45-128 0,84-52 144 0,-84 52-144 0,77-58 160 15,-77 58-160-15,71-71 0 0,-71 71 144 0,73-75-144 16,-38 32 0-16,0-1 128 0,5-1-128 0,-3-4 0 16,1 2 0-16,-3-2 0 0,1 0 0 0,-1 4 128 15,-3-4-128-15,-5 2 0 0,1 4 0 0,-3-3 0 16,-4 6 0-16,-2 0 0 0,-2 2 0 0,-1 1 0 15,-2 3 0-15,-4-1 0 0,3 0 0 0,-5 0 0 16,4 4 0-16,-6-4 0 0,2 4 0 0,-4-4 0 16,1 9 128-16,-3-6 16 0,1 4 0 0,1-5 0 15,-4 2-144-15,2 0 160 0,1-1-160 0,1 1 160 16,-4 0-160-16,0-3 0 0,1 3 0 0,-1-4 0 0,-1 4 0 16,1 0 0-16,0 1 128 0,-4-1-128 0,1 3 0 0,1-2 128 15,-3 4-128-15,1-2 128 0,-5-1 0 0,1-3-128 16,-1 6 192-16,-5 0-64 0,0-2-128 0,-2-2 0 15,2 3 0-15,-3-3 128 0,-4 4-128 0,-2-2 0 16,4 2 0-16,-7 0 0 0,0 0 0 0,-2-1 0 16,0 5 0-16,0-4 0 0,2 3 0 0,-3 0 0 15,-1-3 0-15,0 4 0 0,4-3 0 0,-3 3 0 16,1-5 0-16,-4 1 0 0,1 4 0 0,-2-4 0 16,2 3 0-16,-1 0 0 0,1 2 0 0,-1 2 0 15,3-2 0-15,-3 2 0 0,1-2 0 0,-4 2 0 16,-1-2 0-16,-3 4 0 0,-1-4 0 0,0 7 0 15,-3-3 0-15,2 6 0 0,-2-1 0 0,3-2 0 0,0 2 0 16,-4-2 0-16,6 0 0 0,1-2 0 0,-1-1 0 0,1-2 0 16,2-2 0-16,-1 3 0 0,1-1 0 0,-5 2 0 15,2-4 0-15,-2 3 0 0,-1 5 0 0,-2 4 0 16,3 0 0-16,-9 4 0 0,4 0 0 0,-2-2 0 16,-2 5 0-16,0-5 0 0,0 2 0 0,0-4 0 31,1-1-576-31,-3-3-32 0</inkml:trace>
  <inkml:trace contextRef="#ctx0" brushRef="#br0" timeOffset="43871.01">29965 13568 2751 0,'-12'9'256'0,"3"-4"-256"16,2-1 0-16,4-3 0 0,3-1 2912 0,0 0 544 15,0-1 96-15,0-3 32 0,-4 4-1968 0,3-5-384 16,-1-2-80-16,0 2 0 0,-1-4-1152 0,1-3-192 16,-2 3-48-16,4-1-16 15,-3 1-176-15,1-3-32 0,4 3-16 0,1 0 0 0,1 1 480 0,3-1 0 16,-7 9 208-16,0 0-64 0,0 0 352 0,0 0 64 0,0 0 16 0,0 0 0 16,64-42 320-16,-64 42 80 0,0 0 16 0,0 0 0 15,0 0 464-15,0 0 80 0,0 0 32 0,0 0 0 16,61 28-240-16,-61-28-48 0,0 0-16 0,0 0 0 15,0 0-688-15,80-2-128 0,-80 2-16 0,0 0-16 16,0 0-416-16,79-15 0 0,-79 15 0 0,0 0 0 16,0 0-192-16,0 0 48 0,0 0 0 0,71 8 0 15,-67-1 144-15,-4-7 0 0,0 0-144 0,0 0 144 16,0 0 128-16,31 28 112 0,-31-28 16 0,0 0 0 16,0 0 192-16,0 0 32 0,0 0 16 0,0 0 0 15,59 23-288-15,-59-23-48 0,0 0-16 0,0 0 0 16,0 0 160-16,0 0 16 0,0 0 16 0,0 0 0 15,0 0-64-15,0 0-16 0,65 21 0 0,-65-13 0 0,0-2-256 0,-4 2 128 16,1 1-128-16,-2 0 0 0,-1 0 160 16,-1 3-160-16,-1 2 128 0,-3 0-128 0,3 3 176 0,-6 0-48 15,1 1-128-15,1-1 192 0,2 2 16 0,-4 2 0 16,-2-2 0-16,2 6 0 0,0-6 0 0,0 5 0 16,2 1 0-16,-2-1 0 0,-3 4-48 0,1 2-16 15,2 1 0-15,0 0 0 0,0 1-144 0,-3-3 160 16,1-3-160-16,2-6 160 0,4-3-448 0</inkml:trace>
  <inkml:trace contextRef="#ctx0" brushRef="#br0" timeOffset="49353.41">31572 14673 21183 0,'-2'7'1888'16,"4"-6"-1504"-16,5-1-384 0,-2-5 0 16,4 2 1472-16,-4-3 240 0,9 1 32 0,-14 5 16 0,0 0-624 0,90-73-128 15,-90 73-32-15,84-66 0 0,-84 66-784 0,80-72-192 16,-80 72 0-16,68-71 0 0,-68 71 0 0,68-82 0 16,-68 82 0-16,54-80-160 0,-54 80 160 0,46-75 0 15,-46 75 0-15,48-75-128 0,-48 75 496 0,53-75 96 16,-53 75 32-16,55-85 0 0,-55 85 608 0,54-91 128 15,-24 43 32-15,-7 2 0 0,-1-1-496 0,-1-3-80 16,2-2-32-16,-4-1 0 0,2-4-448 0,-7-1-80 16,2 1-128-16,-6-1 176 0,-1 1-176 0,-2-1 0 15,-2 3 0-15,0 4 0 0,-1-1 0 0,-4 3 0 0,0 0 0 0,0 1 0 16,0-5 144-16,0 5 0 0,0-5 0 0,0 1 0 16,-4 2 96-16,1-3 16 0,1 1 0 0,-2 0 0 15,1 3-256-15,-2-3 176 16,0 1-176-16,-2-1 160 0,0 0-160 0,-2 3 0 0,2 0 0 0,-4 0 0 15,3 1 0-15,-1-1 0 0,-3 5 0 0,1-3 0 16,-1 2 0-16,0 2 0 16,-2-1 0-16,0-1 0 0,-2 5 0 0,1 1 0 0,-3-1 128 0,1 4-128 15,-6 1 0-15,2-3 0 0,-1 1 0 0,1-1 0 16,2 1 0-16,-2-3 0 0,-2 2 0 0,6 1 0 16,-1-1 0-16,1 1 0 0,-1 2 0 0,-1 1 0 0,2 2 0 0,-1 3-176 15,-4 6 176-15,1-3-192 0,0 8-64 0,-2-1-32 16,0 2 0-16,1-1 0 0,-4 6 288 0,3-2-192 15,2 6 192-15,-2-3-160 0,6 2 160 0,0 1 0 16,-6 1 0-16,6 2 0 16,1-4 0-16,0 4 0 0,-1-2 0 0,1 1 0 0,2 5 0 0,0-3 0 15,2 1 0-15,-2-3 0 16,4 3 0-16,-1-2 0 0,2 1 0 0,2-1 0 0,0 0 0 0,2-2 0 16,-3 2 0-16,2 1 0 0,1-5-144 0,-2 4 0 15,2 0 0-15,-4-4 0 0,0 4-64 0,3-2-16 16,0 2 0-16,1 0 0 0,-4 1 224 0,4 1 0 15,0 3 0-15,1 0 0 0,-3 0 336 0,6 0-32 0,-3 0-16 16,2-2 0-16,1 2-160 0,1-4-128 16,0 1 192-16,0 1-192 0,1-1 0 0,1-1 0 0,2-1 0 0,-1 5 0 15,2-2 0-15,-1 2 0 0,1 2 0 0,0 2 0 16,-1-3 0-16,1 8 0 0,-1 0 0 0,-4 3 0 16,5 2 0-16,-3 3 0 0,1 4 0 0,0-2 0 15,-3 6 0-15,2-1 0 0,0-3 0 16,0 5 0-16,1 2 0 0,1 2 0 0,1-3 0 0,4 3 0 15,-1 1 0-15,1 1 0 0,0-3 0 0,-1 6 0 16,1 2-192-16,0 3 192 0,-2 0-208 0,-4-2 80 0,3 2-64 0,-5-5-16 16,-1 5 0-16,0-5 0 0,0 2 208 0,-1-3 0 15,1-2 0-15,-2-3 0 0,2 3 0 0,-4-6 0 16,3-4 0-16,-1 1 0 0,0-5-304 0,2-6 48 16,0 0 0-16,0-7-11056 15,2 0-2192-15</inkml:trace>
  <inkml:trace contextRef="#ctx0" brushRef="#br0" timeOffset="49787.36">31594 10694 6447 0,'-19'18'576'0,"2"-6"-576"0,5-3 0 0,5-4 0 16,3-2 1792-16,4-1 256 0,-3-2 64 0,-1 4 0 0,-3 1-416 0,0 4-80 15,2-4-16-15,0-2 0 32,5-3-1600-32,0 0-384 0,0 0-64 0,5-3 0 0,-1 1 208 0,4-1 48 15,3-3 0-15,1-1 0 0,-12 7 768 0,0 0 144 16,0 0 48-16,0 0 0 0,85-31 752 0,-85 31 144 16,0 0 48-16,0 0 0 0,87-40-48 0,-87 40-16 15,0 0 0-15,86-49 0 0,-86 49-640 0,68-35-128 16,-68 35-32-16,71-34 0 0,-71 34-400 0,77-34-96 15,-77 34-16-15,84-33 0 0,-84 33-336 0,95-40 0 16,-95 40 0-16,94-36 128 16,-94 36-560-16,88-35-96 0,-88 35-32 0,78-40-15184 0</inkml:trace>
  <inkml:trace contextRef="#ctx0" brushRef="#br0" timeOffset="58291.73">32224 14232 5519 0,'-9'9'496'0,"0"-6"-496"0,4 2 0 0,5-5 0 16,-4 0 816-16,1 0 64 0,-6 4 16 0,-1-1 0 15,-4-1-896-15,3-4 0 16,3-5-256-16,1-1 64 16,3-3-1232-16,4-1-256 0,0 12-48 0,-3-26-16 0,3 26 1440 0,0 0 304 0,0-23 0 15,-2 20 0-15,-2 3 192 0,-1 7-48 0,-4-2-16 0,1 7 0 16,-4-1 2112-16,-1 4 400 0,3-1 96 0,-4-3 16 15,5 1-496-15,1-3-80 0,2-4-32 0,3-2 0 16,-2-3-2016-16,5-3-416 0,0 3-80 0,0 0-16 16</inkml:trace>
  <inkml:trace contextRef="#ctx0" brushRef="#br0" timeOffset="58495.67">32161 13943 35007 0,'-44'45'1552'0,"15"-14"320"0,2-1-1488 0,14-13-384 16,7-8 0-16,6-7 0 0,0 1 752 0,-5 6 80 15,3 0 0-15,6-7 16 16,-4-2-1552-16,0 0-304 0,57-77-64 0,-22 19-16 0,0-11 832 0,-4 6 256 0</inkml:trace>
  <inkml:trace contextRef="#ctx0" brushRef="#br0" timeOffset="58652.6">32441 13115 32255 0,'-33'23'1424'0,"7"-7"304"0,2-2-1392 0,8-6-336 0,9-2 0 0,5-6 0 16,-5 0 1312-16,-3 3 192 0,-6-3 32 0,0-9 16 15,8-5-1936 1,8-12-400-16,2-8-80 0,15-24-6304 16,-1 2-1280-16,3 8-240 0</inkml:trace>
  <inkml:trace contextRef="#ctx0" brushRef="#br0" timeOffset="58840.91">32339 12171 35007 0,'-61'27'1552'0,"24"-8"320"0,6-2-1488 0,10-8-384 16,15-6 0-16,1-3 0 0,2 0 704 0,-4 0 80 15,-4-3 16-15,-1-6 0 16,7-8-1536-16,1-11-304 0,8-7-64 0,5-31-6000 16,-1 3-1216-16,-11 2-224 0</inkml:trace>
  <inkml:trace contextRef="#ctx0" brushRef="#br0" timeOffset="58998.07">31872 11320 36863 0,'-49'19'1632'0,"17"-10"336"0,10-1-1584 0,8-4-384 0,10-8 0 0,4 4 0 15,-5-5 128-15,2-7-128 0,-3-2 0 0,3-12 128 16,-2-9-2688-16,3-10-560 0,4-2-96 0,-2-7-32 0,0 8 2608 15</inkml:trace>
  <inkml:trace contextRef="#ctx0" brushRef="#br0" timeOffset="59186.62">31215 10562 31327 0,'-54'17'1392'0,"13"-3"272"0,7-5-1328 0,6 0-336 15,12-4 0-15,6-5 0 0,-6 4 1328 0,-12-1 192 16,-12-1 32-16,-11-2 16 0,4-9-1120 0,9-10-208 16,7-11-48-16,8-6-16 15,6-11-2864-15,-1-7-576 0,9-7-128 0,1 3 0 16</inkml:trace>
  <inkml:trace contextRef="#ctx0" brushRef="#br0" timeOffset="59374.58">29935 9604 27647 0,'-47'19'1216'0,"18"-10"256"0,3 0-1168 0,12-4-304 0,5-5 0 0,4-2 0 16,1-1 512-16,-4-1 32 0,-10-1 16 0,-3-4 0 16,2-8-2016-16,2-2-400 0,3-6-64 0,-2 3-32 15,6-4-1632-15,-3 1-336 0,5-1-64 0,2-4-16 0</inkml:trace>
  <inkml:trace contextRef="#ctx0" brushRef="#br0" timeOffset="59516.38">29315 9089 22111 0,'-33'10'976'0,"10"-1"208"0,4-1-944 0,7-4-240 15,7-4 0-15,-2 0 0 0,2 0 960 0,-8-4 160 16,-4 3 32-16,-2-6 0 15,1-7-1680-15,-1-5-336 0,7-7-64 0,3-8-16 16,1-6 704-16</inkml:trace>
  <inkml:trace contextRef="#ctx0" brushRef="#br0" timeOffset="59705.22">28271 8775 33167 0,'-76'37'2944'0,"23"-11"-2352"0,5 0-464 0,13-12-128 16,21-5 1152-16,2-6 192 0,-2 2 64 0,-19 0 0 16,-13 4-992-16,-3-2-192 0,4-10-32 0,10-10-16 31,9-4-3568-31,5-7-704 0,4-6-128 0,-11 4-48 0</inkml:trace>
  <inkml:trace contextRef="#ctx0" brushRef="#br0" timeOffset="59877.29">26700 8815 15663 0,'-58'26'688'0,"14"-12"144"0,6 0-656 0,12-5-176 15,10-4 0-15,4-1 0 0,-5 1 1248 0,-15 3 224 16,-16 5 32-16,-10 1 16 0,-3 0-464 0,3-2-96 16,10 2 0-16,2-6-16 0,8 1-784 0,-2 0-160 15,5-1 0-15,4-4 0 16,5-4-736-16,3-4-96 0</inkml:trace>
  <inkml:trace contextRef="#ctx0" brushRef="#br0" timeOffset="60050.75">25504 9339 27647 0,'-31'25'2448'0,"6"-4"-1952"16,11-7-496-16,9-11 0 0,2 2 1264 0,-8 7 144 15,-10 8 48-15,-14 14 0 0,1 1-992 0,1 0-192 0,8-7-32 0,11-7-16 16,2-7-1136-16,5-5-240 0,4-1-32 0,3-4-12592 16</inkml:trace>
  <inkml:trace contextRef="#ctx0" brushRef="#br0" timeOffset="60223.82">25234 10452 16575 0,'-10'32'1472'0,"3"-6"-1168"16,5-9-304-16,2-5 0 0,2-3 1856 0,-2 10 320 15,0 20 64-15,-2 18 16 16,4 9-688-16,3 4-144 0,4-13-16 0,-1-11-16 0,6-6-1392 0,0-14-288 0,7-3-48 0,-21-23-12528 16</inkml:trace>
  <inkml:trace contextRef="#ctx0" brushRef="#br0" timeOffset="60396.9">25696 11968 25791 0,'-14'50'2304'15,"5"-6"-1856"-15,9-18-448 0,4-12 0 0,-4-2 1216 0,3 14 128 16,-3 28 48-16,2 24 0 0,1 15-944 0,6-10-192 15,3-15-48-15,2-15 0 16,0-15-3024-16,0-10-624 0,3-6-112 0,1-4-32 0</inkml:trace>
  <inkml:trace contextRef="#ctx0" brushRef="#br0" timeOffset="60585.61">25818 13904 28559 0,'-32'96'1264'0,"8"-28"272"0,8-7-1232 0,4-21-304 0,7-17 0 0,5-6 0 16,-4 9 416-16,-1 18 32 0,-4 26 0 0,1 6 0 31,1-1-1088-31,5-14-192 0,-3-12-64 0,5-9 0 16,-4-9-3216-16,4-5-656 0,0-3-128 0,-5 1-32 0</inkml:trace>
  <inkml:trace contextRef="#ctx0" brushRef="#br0" timeOffset="60758.31">25129 15059 9215 0,'-22'14'816'0,"6"-5"-656"0,2-4-160 0,4-5 0 0,3 0 1536 0,5-5 288 16,-5 1 48-16,-3-4 16 0,-6-8-480 0,-3-8-80 15,-4-8-32-15,2-8 0 0,7-3-1120 0,-3-10-176 16,5-4-144-16,1-11-8944 15</inkml:trace>
  <inkml:trace contextRef="#ctx0" brushRef="#br0" timeOffset="60931.12">23721 13565 25791 0,'-40'17'2304'0,"9"-5"-1856"16,15-12-448-16,11-3 0 0,-4-2 976 0,-8 1 112 0,-20 1 0 0,-20-2 16 31,-11-8-1936-31,-5-6-400 0,6-7-80 0,12 0-16 0,2-5 1104 0,8 4 224 0,-2 7 0 0</inkml:trace>
  <inkml:trace contextRef="#ctx0" brushRef="#br0" timeOffset="61119.59">21529 13614 27647 0,'-36'31'2448'0,"6"-7"-1952"16,13-13-496-16,11-8 0 0,-2-3 1280 0,-8 5 176 15,-17 9 16-15,-14 7 16 16,-7-3-2768-16,5-13-544 0,9-10-112 0,5-4-32 0</inkml:trace>
  <inkml:trace contextRef="#ctx0" brushRef="#br0" timeOffset="61307.41">19968 14063 26719 0,'-49'31'2368'0,"9"-5"-1888"0,17-12-480 0,15-10 0 15,-5 1 1472-15,-9 7 208 0,-27 11 48 0,-22 12 0 16,-15 5-1024-16,3-9-192 0,15-8-32 0,10-14-16 31,9-6-1616-31,2-6-320 0,7-6-64 0,4-5-12288 0</inkml:trace>
  <inkml:trace contextRef="#ctx0" brushRef="#br0" timeOffset="61463.78">18323 13882 12895 0,'-40'22'1152'0,"12"-9"-928"0,2-3-224 0,8-3 0 0,6-5 2048 0,7-2 384 15,-4 3 64-15,-12-3 0 0,-7 6-896 0,-6-6-176 16,2 0-32-16,1-6-16 16,6-2-1696-16,8-1-320 0,1-3-80 0,1-6-6816 15,1-1-1360-15</inkml:trace>
  <inkml:trace contextRef="#ctx0" brushRef="#br0" timeOffset="61667.8">17589 12913 34095 0,'-26'9'1504'0,"9"-9"320"0,8 0-1456 0,6-5-368 0,4-4 0 0,4-5 0 31,-5 14-320-31,14-47-128 0,0-2-16 0,7-22-16 16,2-13-2752-16,3-4-544 0,-3 4-128 0,-1 6 0 0,-1 3 3088 0,-2 12 624 0,1 6 192 0,-1 4 0 16</inkml:trace>
  <inkml:trace contextRef="#ctx0" brushRef="#br0" timeOffset="61824.6">17859 11929 2751 0,'79'-146'128'0,"-79"146"16"0,0 0-144 0,0 0 0 0,0 0 0 0,0 0 0 16,43-66 1024-16,-11 14 160 0,13-18 32 0,7-10 16 15,-3 5-96-15,-2 3-32 0,-2 15 0 0,-10 5 0 16,-35 52-800-16,70-84-176 0,-70 84-128 0,59-57 192 15,-59 57-192-15,56-44 192 0,-56 44-192 0,0 0 192 16,68-45 368-16,-68 45 80 0,0 0 0 0,0 0 16 0,70-35 320 0,-70 35 64 16,0 0 16-16,0 0 0 0,0 0 304 0,0 0 64 15,0 0 16-15,62-35 0 0,-62 35-992 0,0 0-208 16,44-76-48-16,-23 32-10688 16</inkml:trace>
  <inkml:trace contextRef="#ctx0" brushRef="#br0" timeOffset="61983.59">18908 10029 39615 0,'-45'21'1760'0,"15"-7"352"0,8-5-1680 0,4-4-432 0,10-2 0 0,2-6 0 16,3 3 384-16,-11-5 0 0,-3-4 0 0,-1-8 0 31,-3-11-928-31,7-7-192 0,2-9-32 0,7-39-7072 16,-4 4-1408-16,0 3-288 0</inkml:trace>
  <inkml:trace contextRef="#ctx0" brushRef="#br0" timeOffset="62170.26">18217 8683 35935 0,'-60'1'3200'0,"26"-1"-2560"0,4-5-512 0,12-3-128 0,13-1 592 0,2-5 112 15,1-4 0-15,-5-20 16 32,-2-21-2624-32,1-28-528 0,6-14-96 0,-14 3-32 0</inkml:trace>
  <inkml:trace contextRef="#ctx0" brushRef="#br0" timeOffset="62327.64">17966 6520 39615 0,'-49'8'3520'0,"21"-8"-2816"0,11 0-560 0,8-2-144 15,5-4 512-15,4 6 80 0,0 0 16 0,21-54 0 16,2 1-608-16,12-18-320 0,10-16 48 0,2-11 0 16</inkml:trace>
  <inkml:trace contextRef="#ctx0" brushRef="#br0" timeOffset="62500.85">19126 4781 41471 0,'-40'40'1840'0,"14"-14"368"0,3-3-1760 0,13-11-448 0,3-3 0 0,7-9 0 0,-2 0-240 0,-1 3-128 16</inkml:trace>
  <inkml:trace contextRef="#ctx0" brushRef="#br0" timeOffset="73072.98">30782 13901 17503 0,'-10'9'1552'0,"1"-1"-1232"15,2-8-320-15,6 0 0 0,-3 0 832 0,-1 4 128 16,-4 1 0-16,-10 2 16 0,-2 2-560 0,-5-2-112 0,0 0-32 0,0-2 0 31,3 0-752-31,-3-1-160 0,3-1-16 0,-3 2-16 16,-2 1-416-16,2 1-96 0,0-2-16 0,0 3 0 16,3 5 560-16,-1-3 96 0,-1-1 32 0,-1 5 0 0,-4 1 352 0,-1 3 160 0,-4-2-128 0,4 1 128 15,-4 0 384-15,4 1 176 0,-1 3 16 0,3-2 16 16,3 2 480-16,1 1 80 0,4 5 32 0,-1-1 0 15,-1 2-272-15,2 5-48 0,4 3-16 0,-6-1 0 16,6 2-224-16,-1 1-48 0,-3 5-16 0,2 3 0 16,2-3-240-16,-1 3-32 0,-1-3-16 0,3 1 0 15,2 1-272-15,-3-2 0 0,3-2 0 0,2 2 0 16,0-5 240-16,1 2-16 0,2 1 0 0,1 2 0 0,-1-1 592 0,0 1 112 16,4 4 32-16,-2 2 0 0,0 0-96 0,-2 0-16 15,6 0 0-15,-4-2 0 0,5 1-192 0,-3-2-32 16,3 1-16-16,2-6 0 0,2 6-64 0,3-3-16 15,-1-2 0-15,1-4 0 0,4 2-128 0,-1-5-16 16,1 5-16-16,5-3 0 0,-5 1-176 0,3-1-16 16,2-4-16-16,0-6 0 0,0 5-160 0,1-6 0 15,5 0 144-15,1 0-144 0,-2 0 0 0,2-3 144 16,5 3-144-16,0-3 0 0,0-2 0 0,2-2 0 16,2 5 0-16,1-1 0 0,-31-23 0 0,68 40 0 15,-68-40 0-15,78 45 0 0,-78-45 0 0,84 44 0 16,-84-44 0-16,85 47 0 0,-85-47 0 0,86 42 160 0,-86-42-160 15,90 34 192-15,-90-34 16 0,101 18 16 0,-101-18 0 0,101 0 0 16,-101 0-224-16,112-18 176 0,-112 18-176 0,113-26 160 16,-113 26-160-16,110-28 0 0,-110 28 0 0,89-26 0 15,-89 26 0-15,87-29 0 0,-87 29 0 0,89-32 0 16,-89 32 0-16,92-40 0 0,-92 40 0 0,98-49 0 16,-98 49 0-16,104-54 0 0,-104 54 128 0,100-64-128 15,-100 64 128-15,90-80-128 0,-41 33 0 0,-4-7 128 16,2 2-128-16,2-6 0 0,-5 4 0 0,3-2 0 15,3-1 0-15,4-6 0 0,-1 2 128 0,-4-1-128 16,5 1 0-16,-7-2 0 0,-2 0 0 0,-2-1 0 16,-6 3 0-16,-4-2 0 0,-5 6 0 0,-2 4 0 15,-5 5 0-15,-7-1 0 0,0 0 0 0,-2 6 0 0,-7 2 0 0,-1 1 0 16,-4 0 0-16,0 2 0 0,-4-2 0 0,-1 0 0 16,-4 0 0-16,-4 2 0 0,0-2 0 0,-8 5 0 15,2-2 0-15,-7 6 0 0,-4 1 0 0,-3 4 0 16,-1 0 0-16,-10 3 0 0,-1 4 0 0,-8 3 0 15,-2-1-128-15,1 7 128 0,-4-3 0 0,-6 3 0 16,-1-2 0-16,-3 3 0 0,2-3 0 0,-2-2 160 16,2 0-32-16,-9 2-128 0,-5-2 192 0,-2 0-192 15,-2-4 192-15,-5-2-192 0,0 0 0 0,-8-1 0 16,-3 8 0-16,-8-5-18432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432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42.57426" units="1/cm"/>
          <inkml:channelProperty channel="Y" name="resolution" value="79.20792" units="1/cm"/>
          <inkml:channelProperty channel="T" name="resolution" value="1" units="1/dev"/>
        </inkml:channelProperties>
      </inkml:inkSource>
      <inkml:timestamp xml:id="ts0" timeString="2023-11-22T23:59:11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16592 12002 0</inkml:trace>
  <inkml:trace contextRef="#ctx0" brushRef="#br0" timeOffset="883.23">16945 11385 0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23T00:16:23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8537 13962 6447 0,'-11'-9'576'0,"4"4"-576"16,2 2 0-16,1-3 0 0,4 6 480 0,0-3-16 15,0 1 0-15,-1-5 0 0,-3 2-464 0,1-7 0 16,-3 1 0-16,-6 3 0 0,2 1 0 0,-6 5 0 0,-1 2 0 0,-1 2 0 31,-1 6 464-31,0 1 112 0,0 0 0 0,0 3 16 0,1 2 112 0,-3 0 32 0,2-2 0 0,2 2 0 31,-1 2-416-31,-3-6-96 0,4 2-16 0,-2 2 0 16,1-2-592-16,1-1-128 0,-1 1-32 0,-1 2 0 0,2-5 256 0,1 5 48 0,-1-6 16 0,1 4 0 16,4-3 640-16,-6 5 128 0,5-2 32 0,-1-1 0 15,5 4 128-15,-3-4 48 16,-1 6 0-16,3-5 0 15,1 2-64-15,1 4-16 0,-5-4 0 0,5 3 0 16,-3 1-224-16,-1-1-64 0,0 4 0 0,1-4 0 0,-3 2-144 16,-1-1-48-16,-1 3 0 0,4-4 0 0,-6-1 64 0,4 0 16 15,2-6 0-15,0 2 0 0,2-3 496 0,3 0 80 16,0-1 32-16,3-2 0 0,-3 2 64 0,6 1 16 16,-3 0 0-16,2 3 0 0,-1-2-320 0,3-1-64 15,-4 5-16-15,4-2 0 0,0 2-128 0,4-2-32 16,-1 2 0-16,-3 0 0 0,2 2-208 0,2-2-32 15,-1 0-16-15,2 1 0 0,-5-15-144 0,0 0 0 16,12 46 0-16,-6-29 0 0,-5 2 192 0,-1-19-64 16,9 35 0-16,-2-19 0 0,-5 3 160 0,5-2 32 15,-2 4 0-15,-5-21 0 0,0 0 0 0,19 58 0 16,-19-58 0-16,0 0 0 0,28 59-32 0,-28-59 0 16,0 0 0-16,31 56 0 0,-31-56 96 0,0 0 0 0,37 57 16 15,-37-57 0-15,0 0-32 0,0 0-16 0,52 66 0 0,-52-66 0 16,0 0-48-16,0 0-16 0,49 72 0 0,-49-72 0 15,0 0-80-15,0 0-16 0,58 66 0 0,-58-66 0 16,0 0-64-16,54 49 0 0,-54-49-128 0,0 0 192 16,78 47-64-16,-78-47 0 0,0 0-128 0,92 40 192 15,-92-40-192-15,0 0 0 0,101 36 128 0,-101-36-128 16,0 0 0-16,103 33 0 0,-103-33 0 0,0 0 0 16,101 28 0-16,-101-28 0 0,0 0 0 0,101 30 0 15,-101-30 0-15,70 17 0 0,-70-17 0 0,77 19 0 16,-77-19 0-16,78 23 0 0,-78-23 128 0,87 18-128 15,-87-18 0-15,89 17 0 0,-89-17 0 0,89 14 0 0,-89-14 128 0,92 9-128 16,-92-9 0-16,110 8 0 0,-110-8 0 0,115 9 128 16,-115-9-128-16,115 9 0 0,-115-9 0 0,115 12 0 15,-115-12 0-15,107 14 0 0,-107-14 0 0,104 17 128 16,-104-17-128-16,110 14 0 0,-110-14 176 0,115 18-176 16,-115-18 192-16,124 12-192 0,-124-12 144 0,123 17-144 15,-123-17 0-15,115 18 144 0,-115-18-144 0,107 14 0 16,-107-14 0-16,111 8 0 0,-111-8 0 0,113 9 0 15,-113-9 128-15,119 9-128 0,-119-9 0 0,117 5 0 16,-117-5 144-16,115 12-144 0,-115-12 128 0,116 9-128 16,-116-9 128-16,117 5-128 0,-117-5 0 0,122 4 0 15,-122-4 0-15,126 1 128 0,-126-1-128 0,116 0 0 0,-116 0 0 0,101-5 0 16,-101 5 0-16,98-9 0 0,-98 9 0 0,99-12 0 16,-99 12 0-16,100-22 0 0,-100 22 0 0,106-27 0 15,-54 10 0-15,2 3 0 0,-1-3 0 0,-53 17 0 16,92-35 0-16,-92 35 0 0,92-37 0 0,-92 37 0 15,89-38 0-15,-89 38 0 0,93-31 0 0,-93 31 0 16,92-28 0-16,-92 28 0 0,97-30 0 0,-97 30 0 16,84-17 0-16,-84 17 0 0,75-23 0 0,-75 23 0 15,68-28-128-15,-68 28 128 0,61-33-128 0,-61 33 128 16,54-31 0-16,-54 31 0 0,47-35 0 0,-30 17-128 16,3 1 128-16,-5-2 0 0,-1 1 0 0,-2-2 0 0,-1 0 0 0,-2-1 0 15,-2-1-144-15,-2 1 144 0,-2-7 0 0,3 2 0 16,2 0 0-16,-2-6 0 0,-3 1 0 0,2 2 0 15,4-6 0-15,-6-2 0 0,4 2 0 0,-3-5 0 16,-1 5 0-16,-1 1 0 0,0 2 0 0,-2-3 0 16,-2-1 0-16,-3 1 0 0,1 4 0 0,-3-4 0 15,0 3 0-15,-1-2 0 0,-1 2 0 0,-1-3 0 16,-3-3 0-16,-1 1 0 0,6-1 0 0,-6 2 0 16,5-1 0-16,-7-1 0 0,6 6 0 0,-8 3 0 15,1 1 128-15,0 2-128 0,-6-4 0 0,6 6 0 16,-6-2 0-16,5-1 0 0,-4 1 0 0,4 4 0 15,-3-3 0-15,1 1 128 0,0 0-128 0,-2 1 0 16,-1-3 0-16,2 0 128 0,-5-6-128 0,0 6 0 0,-2-2 0 0,-3-1 0 16,-2 3 0-16,-1-1 0 0,1 3 0 0,-2 0 0 15,2 1 0-15,-1-3 0 0,-1 3 0 0,3 1 0 16,-1 1 0-16,0-2 0 0,-2 0 0 0,0-3 0 16,1 5 0-16,-3-1 0 0,2-1 0 0,-5 1 0 15,0 1-144-15,-4 1 144 0,-3 0 0 0,-1 2 0 16,-3 1 0-16,-1-1-128 0,-1 4 128 0,1 2 0 15,0 2 0-15,1 1 0 0,-1 0 0 0,-2 6 0 16,2 1-128-16,-2-1 128 0,-2-1 0 0,2 2 0 16,-4-1-192-16,3-1 64 0,6 3 128 0,0-3-208 15,0 1 208-15,4 3-144 0,-2-2 144 0,0-2-128 0,2 4 128 16,-1 0 0-16,-2 0 0 0,-5 4 0 0,1-4 0 0,-6 2-128 16,1-2 128-16,-1 0-128 15,-3 3 128-15,2 2-160 0,0 2 160 0,0-1-160 0,-2 2 160 0,0 3 0 16,0-3 0-16,-4 5 128 0,-1-1-128 0,-2-2 0 15,0-1 0-15,4 0 128 0,6-1-128 0,-5 6 0 16,-3 4 0-16,0-1 0 0,3 4 0 0,-6-3 0 16,-3 1 0-16,-3-2 0 0,0 1-160 0,0-1 160 15,2 4-192-15,0-2 192 0,3 4-192 0,-5-2 192 16,4 6-192-16,-2 0 192 0,1 2 0 0,2-1 0 16,4 2 0-16,5 4 0 0,7-2-192 0,0 4 0 15,-2 8 16-15,2 8-11632 0,-1 9-2336 16</inkml:trace>
  <inkml:trace contextRef="#ctx0" brushRef="#br0" timeOffset="1258.97">4710 16449 14735 0,'-19'4'1312'0,"5"1"-1056"16,5-2-256-16,7-1 0 0,-1-2 0 0,-6 4 0 16,-5-1 128-16,-12 2-128 0,-4 4 0 0,-3 0 0 15,4-1 0-15,2 1 0 0,5 0 384 0,1 1 192 16,2 2 16-16,-2 2 16 0,2 2-240 0,1-2-48 15,-3 5-16-15,0 2 0 0,2 2-304 0,-2 3 0 16,2 0 0-16,-3 0 0 0,4 2 0 0,-3 2 0 16,2 1 0-16,2 4 0 0,1-4 432 0,2 0 80 15,2-1 0-15,3 1 16 0,4 1 208 0,0-1 32 0,5 4 16 0,0 3 0 32,1-1-224-32,1 1-48 0,3-1-16 0,1 3 0 0,1 0 96 0,1 3 32 0,1-3 0 0,1-1 0 15,3-3 144-15,-5-1 16 0,1 0 16 0,-2 3 0 16,2-1-96-16,-2-2 0 0,1 5-16 0,1-4 0 15,0 6-32-15,0-5 0 0,1 6 0 0,4-6 0 16,2 1 16-16,-16-38 0 0,33 72 0 0,-33-72 0 16,47 69-192-16,-47-69-32 0,54 58-16 0,-54-58 0 15,64 52-432-15,-64-52 128 0,77 45-128 0,-77-45 0 0,96 47 0 16,-96-47 0-16,110 37-144 0,-110-37 144 0,115 31-192 0,-115-31 192 16,111 26-192-16,-111-26 192 15,110 30-160-15,-110-30 160 0,113 28-128 0,-113-28 128 0,120 26 0 0,-120-26-128 16,136 23 128-16,-136-23 0 0,134 21 0 0,-134-21 0 15,135 19 0-15,-135-19 0 0,139 8 0 0,-64-9 0 16,7-3 0-16,-2-5 0 16,4 1 0-16,-6-1 0 0,-1-1 0 0,-4 1 0 0,-5-7 0 0,3-1 0 15,6-2 0-15,3 1 0 0,4-3 0 0,-7-1 0 16,1-1 0-16,-10-3 0 0,0 3 0 0,-2-6 0 16,0 3 0-16,1-6 0 0,-5 6 0 0,1-5 144 15,1 5-144-15,-6-9 0 0,1 2 176 0,-6-7-176 16,-6-2 160-16,-7 2-160 0,-6 0 128 0,-2 0-128 15,-1-4 0-15,-5 0 144 0,-3 4-144 0,0-5 0 16,-2-7 0-16,-2 3 0 0,-2-3 192 0,-1 3-32 0,-2 0-16 0,-2 1 0 16,-2-1 64-16,-3 2 16 15,-1-2 0-15,-5 5 0 0,-2-1-48 0,-6 5-16 0,-4 2 0 0,-3-2 0 16,-3 8-160-16,-8-2 0 0,-1 6 0 0,-7-2 128 16,-2 4-128-16,-5 0 160 0,-9 7-160 0,-3-2 160 15,-4 3-160-15,-6 1 0 0,-6-2 0 0,-2 1 128 16,0 1-128-16,2 0 0 0,2-3 0 0,2-1 128 15,1-1-128-15,2-4 0 0,-5 0 0 0,-4-1 0 16,-5 0 0-16,-2-3 128 0,-3 2-128 0,2-2 0 16,-1 1 144-16,-6-4-144 15,1-2 160-15,-8 4-160 0,-4 1 224 0,-1-1-48 0,-6 1-16 16,2-3 0-16,-4 3 0 0,2 4 0 0,-1 4 0 0,-8 1 0 0,-6 1-160 0,-2 5 128 16,3 8-128-16,0 7 128 0,-1 7-128 0,-13 10-176 15,-3 9 48-15,-13 18 0 16,4 22-736-16,-13 21-144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432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42.57426" units="1/cm"/>
          <inkml:channelProperty channel="Y" name="resolution" value="79.20792" units="1/cm"/>
          <inkml:channelProperty channel="T" name="resolution" value="1" units="1/dev"/>
        </inkml:channelProperties>
      </inkml:inkSource>
      <inkml:timestamp xml:id="ts0" timeString="2023-11-23T00:17:06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19280 11672 0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7:34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27454 1070 11967 0,'-14'-6'1072'15,"5"6"-864"-15,6 0-208 0,-1 0 0 0,3 0-160 0,-3 0-80 16,-10 0-16-16,-7 0 0 16,-7 4-272-16,-6-2-64 0,-1 5-16 0,-2 1 0 15,4 1 128-15,-2 1 32 0,2 3 0 0,-2 1 0 0,0-2 1216 0,-1 2 240 16,1 0 48-16,0 1 16 0,2-4-112 0,2-3 0 15,3 6-16-15,-4-5 0 0,1 3-656 0,1 1-128 16,-1-3-32-16,1 4 0 0,3 2-288 0,-3-2-64 16,2 3-16-16,4 2 0 0,1 2-96 0,4 2-32 15,-2-2 0-15,7 1 0 0,-2 1 144 0,2-2 32 0,4 5 0 0,1 0 0 16,0 2 192-16,1 3 0 0,-1 7 0 0,0-1 0 16,-3 3 0-16,2 4 0 15,-4 4 0-15,2-1 0 0,3-1 160 0,-3 3-160 0,6 3 128 0,-2-3-128 16,2 3 192-16,6-3-64 0,0 3 0 0,2-7 0 15,5 4-128-15,0-6 0 16,2 4 0-16,-9-47 0 0,24 77 480 0,-24-77 16 0,35 80 0 0,-35-80 0 16,42 84 128-16,-42-84 16 0,50 83 16 0,-50-83 0 0,58 87-336 15,-58-87-80-15,64 95-16 0,-64-95 0 0,74 99-224 0,-74-99 0 16,69 92 0-16,-69-92 0 0,72 85 0 0,-72-85 0 16,69 84 0-16,-69-84 0 0,77 89 192 0,-77-89 160 15,80 87 32-15,-80-87 0 0,84 94-128 0,-84-94-32 16,96 99 0-16,-96-99 0 0,101 93-224 0,-101-93 0 15,108 80 0-15,-108-80 0 0,104 62 0 0,-104-62 0 16,110 49 0-16,-110-49 0 0,119 39 0 0,-119-39 192 16,129 22 0-16,-60-17 0 15,6 4-192-15,2-9 144 0,-2 0-144 0,-5-2 128 0,-4-5-304 0,0-3-64 16,4-6-16-16,5-3 0 0,-2-2-32 0,5-5-16 16,6-5 0-16,-6-4 0 15,1-5-176-15,-6-4-32 0,0-4-16 0,-1-3 0 16,-3-5-752-16,3-6-160 0</inkml:trace>
  <inkml:trace contextRef="#ctx0" brushRef="#br0" timeOffset="235.83">30092 2613 3503 0,'18'-45'0'0,"-4"10"144"0,-4 0-144 0,-1 9 192 0,-2 10-192 0,-5 0 0 0,5-10 0 0,1-14 0 16,3-26 416-16,4-18 32 0,-6 1 16 0,-4 8 0 16,-8 12-336-16,-6 6-128 0,-5 13 0 0,-8 1 0 15,-5 1 448-15,-2 0 0 0,-3 0 0 0,1 0 0 31,-6 2 832-31,3 0 176 0,-1 4 16 0,-5-8 16 0,0 6-336 0,0-2-64 0,-2-2 0 0,-2-2-16 0,-5 1-336 0,-10-4-64 16,-7 2-16-16,-7 5 0 0,-1 1-816 0,-2 8-160 16,-1 3-48-16,-5 4 0 0,0 8 368 0,-8 0 240 15,-4 2-48-15,-16 0 0 0,-5-1-192 0,-9 10 0 32,4 5-192-32,-11 12 192 15,-6 7-704-15,-17 7-48 0,-4 9 0 0,-3 12-6288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8:36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17356 7599 3679 0,'-21'-8'320'0,"7"2"-320"16,2 1 0-16,3 2 0 0,4-1 320 0,3 4 0 15,-7-5 0-15,-3 2 0 0,-9-3 192 0,-7-2 48 16,-3-1 0-16,-4 4 0 0,0 1-368 0,0 4-64 16,-1 4 0-16,-4 1-128 0,-4 4 0 0,-1-4-352 15,-2 7 48-15,-2-3 16 0,0-1 48 0,0 5 16 16,6-5 0-16,-4-1 0 0,5 2 480 0,-7-2 112 15,2 2 16-15,-2-1 0 0,2 3 0 0,2-2 0 16,5 3 0-16,0-4 0 0,2 3-384 0,3-2 0 16,-2 3 0-16,2 0 128 0,4-2-128 0,-4 4 0 0,4 4 0 0,-1-6 0 15,6 5 0-15,-5 1 0 0,5-1 0 0,-6 2-128 16,1 2 128-16,1 2 224 0,-6 0-48 0,1 3-16 16,3-4 80-16,-1 4 16 0,0 1 0 0,4-1 0 15,-3 0 144-15,3 2 48 0,1-2 0 0,2 0 0 16,-1 5 224-16,5-1 48 0,-4 5 16 0,3-4 0 15,2 0 96-15,2 4 32 0,0 2 0 16,3-2 0-16,-1 0-336 0,-1 5-64 0,1-6-16 0,-1 7 0 16,-1-3-176-16,0-2-32 0,0 4-16 0,-2-1 0 15,2-3 112-15,-2 4 32 0,2 4 0 0,1-4 0 0,-3 7 48 0,4-2 16 16,3 2 0-16,-3-1 0 0,3 2-112 0,0 1 0 16,-2-5-16-16,2-1 0 0,0 3-304 0,-3-3 0 15,-1 4 0-15,1-2 0 0,-1 2 0 0,-1-1 0 16,2 6 0-16,5-3 0 0,-2 5 0 0,0-5 0 15,3 3 128-15,3-3-128 0,1-1 256 0,3-4 0 16,-1 3 0-16,1-5 0 0,1-4 48 0,1 6 0 16,2-3 0-16,0 6 0 0,0 2-304 0,0 0 0 15,0 5 0-15,-3-4 0 0,3 1 0 0,0-2 0 16,3 1 0-16,-3-5 0 0,5 4 0 0,-1 0 0 16,-2 0 0-16,3 0 0 0,2 3 0 0,-2 0 0 15,4 2 0-15,0 4 0 0,-1-1 0 0,4-1 128 0,-3 1-128 0,-9-57 160 16,23 103-160-16,-23-103 0 0,26 101 0 0,-26-101 0 15,31 92 0-15,-31-92 0 0,40 87-192 0,-40-87 192 16,53 81 0-16,-53-81 0 0,57 83 0 0,-57-83 128 16,66 85 224-16,-66-85 32 0,68 88 16 0,-68-88 0 15,65 78 176-15,-65-78 16 0,66 77 16 16,-66-77 0-16,71 73-96 0,-71-73-32 0,75 66 0 0,-75-66 0 16,84 66-352-16,-84-66-128 0,96 54 0 0,-96-54 0 15,101 49 0-15,-101-49 0 0,106 43 0 0,-106-43 0 16,93 32 0-16,-93-32 0 0,94 31 0 0,-94-31 0 15,92 30 144-15,-92-30 48 0,98 28 0 0,-98-28 0 16,106 24-16-16,-106-24 0 0,118 23 0 0,-118-23 0 0,119 17-176 0,-119-17 0 16,115 10 0-16,-115-10 0 0,115 16 0 0,-115-16 0 15,118 18 0-15,-118-18 0 0,119 27 0 0,-119-27 0 16,120 39 0-16,-120-39 0 0,113 33 0 0,-113-33 0 16,109 29 0-16,-109-29 0 0,113 27 0 0,-113-27 0 15,118 19 0-15,-53-12 0 0,-1-6 0 0,6-1 0 16,1-5 0-16,-4-7 0 0,2-2 288 0,-2-9 80 15,0 3 16-15,3-3 0 16,0 4 192-16,1-2 64 0,1 0 0 0,1 2 0 0,-2 1-176 0,-4-3-16 16,-6-1-16-16,-4-1 0 0,1 2-176 0,-1-1-48 15,1-1 0-15,1-3 0 0,2 3-208 0,0-6 128 16,0 1-128-16,-4-2 0 0,-3-1 0 0,-5-1 0 16,-5-2 0-16,-1-1 0 0,-3-9 0 0,-3 2-208 0,1-5 64 0,-3-1 16 15,0-1 128-15,-4-3-128 0,1-1 128 0,-3-4-128 16,3-2 128-16,-4-6 0 0,1 3 0 0,3-5 0 15,-3 6 0-15,3-5 0 0,-5 3 0 0,-2-3 0 16,-1-3 0-16,-3-1 0 0,-2-3 0 0,-3 0 128 16,-2 1-128-16,-5 6 128 0,-4 0-128 0,2 0 128 15,0 0-128-15,-4-1 0 0,1-2 0 0,-4-1 128 16,0-5-128-16,-4 4 0 0,-1-4 0 0,0 9 0 16,-4 3 0-16,2 2 0 15,-2 3 0-15,-1 1 0 0,1 0 0 0,-5-4 0 0,2 1 0 0,-4-4 0 16,3-2 0-16,-3 5 0 0,-2 2 128 0,1 1-128 15,1 1 256-15,-1-1-32 0,-1 2 0 0,-1-1 0 0,-2 5-32 16,-1-6-16-16,-1 1 0 0,-7-1 0 0,3 1-176 0,-8 4 0 16,3-1 0-16,-2 6 128 0,-3-1-128 0,2-3-144 15,-5 3 144-15,2 2-208 16,-2-2 0-16,0 4 0 0,1-2 0 0,-1-2 0 0,0-1 16 0,-9-1 16 16,2 6 0-16,-3-1 0 0,-1 5 0 0,1 1 0 15,1 3 0-15,-4 2 0 0,5 0 176 0,-8 4-192 16,2 5 192-16,0 0-192 0,-2 0 192 0,2-1 0 15,-7 3 0-15,2-2-128 0,-2-4 128 0,0 4 0 16,3 0 0-16,3 2 0 0,4-1 0 0,-6 3 0 16,-1-1 0-16,-6 0 0 0,1 3 0 0,-7-3 0 15,-1 5 0-15,-4-2 0 0,0 6 0 0,0-4-160 0,3 1 160 16,-2-1 0-16,4-1 0 0,-2 2 0 0,-1-1 0 0,-3 1 0 16,-8 5 0-16,0 1 0 0,-3 3 0 0,2 4 0 15,3 8 0-15,-12 1 0 0,-4 9-176 0,-15 3 176 31,-7 9-944-31,-4-3-64 0,-3 10-16 16,-9 0-14208-16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9:25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5156 10700 12895 0,'-4'-18'1152'0,"1"4"-928"0,3 6-224 0,0-1 0 16,3 4 0-16,-3-8 0 0,-3-9 0 0,-2-15 0 31,0-12-800-31,-9-1-48 0,-2 1-16 0,-3 13 0 0,-2 1 272 0,-5 9 48 0,-2 7 16 0,-2-2 0 0,1 3 1040 0,1 1 192 16,-4-1 64-16,-6 4 0 0,-2 2 416 0,-4 4 96 15,2-1 0-15,-1 4 16 16,-4 3-656-16,5-2-128 0,-2 4-16 0,-3 0-16 15,2 4-192-15,-4-2-32 0,6 3-16 0,-3-2 0 0,3 3 16 16,-4-3 16-16,2 2 0 0,-1 4 0 0,-1 3 48 0,-5 6 16 16,3 8 0-16,0 5 0 0,4 6-64 0,-4 6-16 15,0 6 0-15,2 8 0 0,-1 1-128 0,1 3-128 16,1 5 144-16,-6 9-144 0,3 0 0 0,-3 5 0 16,1 4 0-16,1 3 0 0,3-2 0 0,3 2 0 15,1-3 0-15,3-6 0 0,6-3 0 0,3 2 0 16,3 1 0-16,2 2 0 0,3-2 0 0,6-6 0 0,0-1 0 15,4-6 0-15,8-4 0 0,2-7 0 0,6-2 0 0,-3-52 0 16,23 101 128-16,-23-101 64 0,38 99 32 0,-38-99 0 16,58 101 96-16,-58-101 0 0,71 93 16 0,-71-93 0 15,92 88-336-15,-92-88 128 0,114 87-128 0,-114-87 0 16,123 75 0-16,-123-75 0 0,115 61 0 0,-115-61 128 16,135 63 128-16,-60-26 16 0,3-3 16 0,7 5 0 15,8-3 32-15,-1-1 16 16,0 3 0-16,1-4 0 0,-1-5-48 0,0-3-16 0,10 0 0 0,4-6 0 15,5-3 0-15,3-3 0 0,-8-5 0 0,9-2 0 16,0-2 112-16,7 4 32 0,7-1 0 0,-5-3 0 16,-13-1-32-16,11 1 0 0,7 4 0 0,2 0 0 0,-2-4-128 15,-7 2-48-15,0-2 0 0,1-1 0 0,8-3-208 0,-4-1 176 16,-6-5-176-16,-3-7 160 0,-6 1-160 0,6-1 0 16,9 3 0-16,-10-1 0 0,-7-6 0 0,-4 2 128 15,2 0-128-15,0 2 128 0,9 2 48 0,-9-2 0 16,-3-2 0-16,-8-4 0 0,-5 4-48 0,1-3-128 15,-4 0 192-15,3-1-64 0,-5 1-128 0,-5-4 0 16,-7-2 0-16,-2-5 0 0,-7-1-128 0,1-8 128 16,-6-1 0-16,1-6 0 0,5-5 0 0,-5 1 0 15,-1-1 0-15,0-3 0 0,-3-6 128 0,-8-3 32 16,3 2 16-16,-6-2 0 0,-2 0-176 0,2-5 128 16,2-2-128-16,-6-5 128 0,3 1-128 0,-3 3-144 0,-3-3 144 15,-5 1-208-15,-3-4 16 0,-5-3 16 0,-2-1 0 0,-11-1 0 16,-4 9 176-16,-3 1 0 0,-5 4 0 0,-4 0 128 15,-7 0 128-15,-4-1 48 0,-5-2 0 0,-6 1 0 16,-4-2-160-16,-4 4-16 16,-6 8-128-16,-5-3 192 0,-6 7-192 0,-5-3-208 0,-2 5 32 0,-7 3 16 31,-3 0-688-31,-4 2-144 0,-5 2-32 0,-6-4 0 16,-3-3 320-16,-8 3 48 0,1-3 16 0,0 3 0 0,2 0 320 0,-3 1 80 0,0-1 16 0,-8 0 0 15,1 5 224-15,-7-4 0 0,-4-1 0 0,-3 2 0 16,1 7 224-16,-10 0-64 0,-5-4-16 0,-2 8 0 0,2 1 368 15,-6 5 80-15,-1 6 16 0,-12 6 0 0,3 6-144 0,-9 12-16 16,-6 4-16-16,-11 6 0 0,-7 11-432 0,-9 2 0 16,6 8 0-16,-13 9 0 0,-7 7-192 0,-12 7-32 15,4 7 0-15,-4 5 0 16,2 4-384-16,-5 1-80 0,-4 9-16 0,12 8 0 16,11 0-544-16,0 10-112 0</inkml:trace>
  <inkml:trace contextRef="#ctx0" brushRef="#br0" timeOffset="1599.66">13248 14408 4607 0,'-45'0'400'0,"10"-2"-400"0,2 2 0 0,11-3 0 16,8 3 2176-16,1 0 336 0,-4 3 80 0,-16-1 16 16,-16 1-2352-16,-17 6-480 0,0 0-96 0,1 10 0 15,2 2-720-15,1 10-144 0,1 4-32 0,0 5 0 16,0 4 416-16,-2-4 80 16,-3 3 16-16,3-3 0 0,-1 0 1088 0,3 4 208 0,3 5 48 0,1-1 16 0,1 5 400 0,4-1 80 15,1-2 16-15,2 3 0 16,4-1 32-16,0 0 16 0,1 2 0 0,0-2 0 0,4 1 32 0,6-8 16 15,2 4 0-15,1-1 0 0,5 8-640 0,1-2-128 16,6 4-32-16,2-1 0 0,3 1-448 0,5-1 0 16,0 4 0-16,4-3 0 0,2-4 0 0,3 1-192 15,-4-2 192-15,8-3-208 0,-3-1 208 0,6 7-176 16,2 6 176-16,0 4-160 0,5 4 160 0,0 2 0 16,3 1 0-16,4-5 0 0,-2 1 0 0,6-6 176 15,2 1-176-15,5-6 192 0,6-1 320 0,2-3 64 0,4-1 0 0,5 1 16 16,-1 3 16-16,1-5 0 0,0 1 0 15,-49-53 0-15,101 85-240 0,-101-85-48 0,112 84-16 0,-48-46 0 16,2-2-176-16,2-2-128 0,2-7 144 0,0 0-144 16,-4 0 256-16,-66-27-32 0,125 44-16 0,-125-44 0 31,134 38 80-31,-62-24 16 0,3-2 0 0,2-3 0 0,4-4-176 0,0 1-128 0,-3-6 144 0,-3 0-144 16,2 0 0-16,1-6 0 0,-3-2 0 0,3-5 0 15,11-1 0-15,-5 1 0 0,0-1 0 0,-4-7 144 16,-4 0 0-16,6-7 0 0,2-2 0 0,5-1 0 15,0-4-144-15,1-1-256 0,-1-8 64 0,-9 0 16 16,-1 4-80-16,-6-3 0 0,4 1-16 0,-3-1 0 16,3-5 272-16,-4 3-128 15,4-2 128-15,-11 2 0 0,-5 1 0 0,-3-4 192 16,-1-5 0-16,1-1 0 0,-6-1 0 0,0-3-16 16,2 4 0-16,-5-3 0 0,-4-4-176 0,2-2 0 15,-3 0 0-15,-4-1 0 0,0-2-192 0,-5 3 0 16,2-1-16-16,-6-3 0 0,2 5-16 0,-2-8 0 15,-4 2 0-15,-3-2 0 0,0 1 16 0,-6 1 0 16,-1 3 0-16,-8 3 0 0,0 4 208 0,-2 1 0 16,-4 1 0-16,-3-2 0 0,-2 10 416 0,-1-3 80 15,-6 1 16-15,-5 4 0 0,2 3 16 0,-9-2 16 16,2 1 0-16,-7 0 0 0,-2 8-416 0,-5-2-128 16,-2 1 0-16,-5 2 0 15,-4 6-752-15,-6-5-256 0,-2 1-48 0,-11-3-16 16,-3-4-512-16,-1-4-96 0,-2 1-32 0,-1-3 0 15,2-2 864-15,-2-5 160 0,-1-2 48 0,-4 1 0 0,0-4 1200 0,-5 4 240 0,3-2 48 0,0-1 16 16,3-1 352-16,-7-3 80 0,5 7 16 0,-1 2 0 16,-7 7-1008-16,-10 10-304 0,-7 18 128 0,-5 17-128 31,-4 17-1408-31,-7 18-368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0:11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1521 6439 6447 0,'0'-8'576'0,"0"2"-576"15,0 3 0-15,-4 1 0 0,3-1 1216 0,-3-1 144 16,-1-1 32-16,-4-7 0 0,-3 1 208 0,-5-4 32 16,-1 1 16-16,-1 3 0 0,0-1-880 0,0 3-192 15,-2 4-16-15,-2-3-16 16,0 1-416-16,1 1-128 0,-3 6 0 0,3-3 0 0,-1 1 0 0,0 2 0 15,1 2 0-15,-1-2-192 16,2 3-80-16,0 3-16 0,2-3 0 0,-3 6 0 0,4-4 32 0,-3 2 0 0,0 3 0 0,2 3 0 16,-4 0 256-16,1 5 0 15,1 3 0-15,-5 1 0 0,3 6 160 0,-7 2-16 0,3 1 0 0,-3 1 0 16,-1 2 112-16,-1 1 0 16,1 2 16-16,-4 1 0 0,4-3-80 15,-2 2-32-15,-1-3 0 0,1 10 0 0,0 1-160 0,0 2 0 0,2 2 0 0,-2-4-176 16,3-1 16-16,0-4 0 15,-1 0 0-15,3-5 0 16,-2-4 160-16,8-1 192 0,-1-4-32 0,2-3-16 0,7 3 304 0,-1-7 48 16,8 2 16-16,-2-4 0 0,0 4 192 0,6-5 32 0,-2 1 16 0,-1-1 0 0,5-2-160 0,-1 5-16 31,2-2-16-31,0 1 0 0,0-1-96 0,0 6-16 16,2-2 0-16,1 1 0 0,1 1-128 0,1 3-16 15,-2 7-16-15,2-1 0 0,4-1-160 0,0 0-128 16,-4 4 192-16,4-4-192 0,0 4 0 0,-1-3 0 15,1 3 0-15,0 1 0 0,-1 2 0 0,-2 2 0 16,2 1 0-16,-1-1-144 0,0 3 144 0,2-5 0 16,0-1 0-16,3-2 0 0,-12-35 0 0,26 70 0 15,-26-70 0-15,30 67-128 0,-30-67 128 0,33 61 144 16,-33-61-16-16,47 67-128 0,-47-67 448 0,57 62-32 0,-57-62 0 16,75 58 0-16,-75-58-416 0,93 52-256 0,-93-52 48 0,106 47 0 15,-106-47 32-15,106 37 16 0,-106-37 0 0,105 29 0 16,-105-29 0-16,115 23 0 0,-115-23 0 0,137 23 0 15,-137-23-16-15,150 22 0 0,-73-10 0 0,-77-12 0 16,148 28 176-16,-148-28-128 0,136 26 128 0,-136-26-128 16,143 25 128-16,-65-15 0 0,8 2 0 0,1-3 0 15,-3 2 0-15,-4-4 0 0,3-2 0 0,1 0 0 16,0-2 0-16,8-3 0 0,11-3 0 0,1-2 0 16,-10-4 0-16,-1 0 0 0,3-3 0 0,1-2 0 15,10 0-304-15,2-3 32 0,1 5 0 0,-7-6 0 16,-11 8 32-16,4-4 16 0,3-2 0 0,6 2 0 0,6 2 224 0,-6-2 0 15,-4 5 0-15,-3-5 0 0,-2 6 0 0,10-4 0 16,4 1 0-16,1-1 0 0,-5-2 0 0,-4 5-144 16,-5-3 144-16,8-2 0 0,1 5-240 0,0 6 48 15,4-2 0-15,-9 1 0 0,-3 3 48 0,-1-5 16 16,-4 3 0-16,4-1 0 0,13 3 128 0,-9-6 0 16,-3-2 0-16,-4-5 0 0,5 2 0 0,2-2 0 15,11 5 0-15,-3-1 0 0,-2-3 0 0,-6 1 0 16,-4 4 0-16,1 2 0 0,7 6 0 0,3 0 0 15,5 6 0-15,-12-3 0 0,-7 2 0 0,-2-1 0 0,4 1 0 16,5-2 0 0,6 3-384-16,-6-12-32 0,-4-2-16 0,-8-10 0 15,-2-4-80-15,2-4-32 0,3-4 0 0,6-1 0 0,-4-4 544 0,-8-2 192 16,-6-1 0-16,-12 1 0 0,0 6 976 0,-2-4 192 0,-2 0 48 0,3 0 0 16,1-1-256-16,-2-2-32 0,-2 3-16 0,-5-5 0 15,-10 7-816-15,0-9-160 0,-4 2-128 0,-5-4 144 16,-1-1-144-16,-8 1-256 0,0-4 64 0,-1-5 16 15,-7 3-128-15,-2-6-16 0,-2-1-16 0,-2 3 0 16,-3 1 336-16,0 1 0 0,-2 0 0 0,1 7 0 16,-5 1 144-16,1 4 48 0,-4 3 16 0,-1-1 0 0,1-2-80 15,-9 2-128-15,-1-4 176 0,-9 2-176 0,-7-2 0 0,-5 5 0 16,-5-1 0-16,-6 7 0 0,-5 3 0 0,-6 2 0 16,-10 3 0-16,-5 2-144 15,-6 9-112-15,-8 2-32 0,-12-3 0 0,-7 5 0 16,0 2-352-16,-3-6-80 0,3 4-16 0,-1-1 0 15,-4-2-288-15,-11-1-64 0,-6-2-16 0,-1-3 0 16,6 5 304-16,1 1 64 0,-3-1 16 0,-7 2 0 0,-7-6 720 0,6 5 0 16,2-1 0-16,3 4 0 0,-2-1 1088 0,-2-2 96 15,0-4 32-15,5 1 0 0,4 0 32 0,1 2 16 16,1 1 0-16,-8-1 0 0,1 0-272 0,-3 3-48 0,8 4-16 16,-7 1 0-16,1-1-352 0,-8 2-64 0,2-3 0 0,-1-2-16 15,6 6-208-15,-4-5-32 16,-8 2-16-16,8 1 0 0,6-1-240 0,-6 5 0 0,-5 5 0 0,-7 2 0 15,-5 4 0-15,0 3-160 0,8 3 0 0,-8 4 0 32,-7 2-528-32,0 3-96 0,-2 0-32 0,0 5 0 15,0 8-64-15,-8-6-16 0,3-4 0 0,-11-1 0 0,6 10-240 0,-13-6-48 16,8-1-16-16,-3-1 0 0,8 1 112 0,-4 1 32 0,-3 2 0 16,14-2 0-16,10-1 336 0,-2 4 64 0,-1 5 16 0,10 3-7552 15</inkml:trace>
  <inkml:trace contextRef="#ctx0" brushRef="#br0" timeOffset="1022.03">10504 6859 22111 0,'-9'9'1968'0,"4"0"-1584"0,5-2-384 0,5-6 0 0,4 3 192 0,0-1-64 15,1 8 0-15,-10-11 0 16,0 0-464-16,87 31-112 0,-87-31 0 0,75-14-16 16,-40-5-624-16,-4-11-128 0,-1-4-32 0,-4-3 0 0,-1-1 1040 0,-1-6 208 15,0-5 0-15,-3-1 0 0,5-6 1488 0,-3-5 240 16,3-2 32-1,0-6 16-15,0-6-400 0,2 3-80 16,-2 6-16-16,1 0 0 0,-1 9-720 0,-4-1-160 0,5 4-16 0,-1 2-16 0,0 0-368 0,0 6 0 16,-2 3 0-16,1 4 0 0,-3 8-208 0,1 5-16 15,-2 7 0-15,-2 3 0 16,2 6-512-16,-4 6-96 0,-3 4-32 0,0 0 0 16,0 4 32-16,-2 4 0 0,1 3 0 0,-13-11 0 15,0 0 96-15,0 0 32 0,36 61 0 0,-27-44 0 0,-9-17 496 0,0 0 208 16,30 72-176-16,-30-72 176 0,22 55 176 0,-22-55 128 0,26 60 16 0,-26-60 16 15,35 74 192-15,-35-74 48 0,37 88 0 0,-20-40 0 16,1 5-160-16,-1 1-32 0,-5 10 0 0,2-1 0 16,-5 6-224-16,-4-6-160 0,4-2 192 0,-6-7-192 15,3-2 0-15,-3-3 0 0,2 3 0 0,-1-3 0 16,1 5-320-16,4 2-32 0,-6 1 0 0,2 1 0 16,-1-1-784-16,1-3-144 0,-1-2-48 0,1-6-7408 15</inkml:trace>
  <inkml:trace contextRef="#ctx0" brushRef="#br0" timeOffset="1272.98">10887 6126 31327 0,'-57'9'2784'0,"22"-4"-2224"0,14 2-560 0,11-2 0 15,10-3 0-15,5 1-320 0,4 6 32 0,-9-9 16 32,0 0-656-32,83 47-128 0,-83-47-32 0,133 37 0 0,-57-24 832 0,1-9 256 0,0-8 0 0,1-4 0 15</inkml:trace>
  <inkml:trace contextRef="#ctx0" brushRef="#br0" timeOffset="2812.71">1923 11210 4607 0,'-40'3'400'0,"11"-1"-400"0,4-2 0 0,8 4 0 15,8-4 1520-15,0 0 208 0,-3 0 64 0,-9 3 0 16,-10-1 224-16,-9 1 48 0,-5 3 16 0,-4-1 0 15,5 4-896-15,-5-1-176 0,1 4-48 0,-1 6 0 16,-9-1-448-16,6 6-80 0,-4 3-32 0,2 2 0 16,2 7-208-16,-2 3-32 0,2 2-16 0,3 4 0 15,0-1 48-15,6-1 16 0,-1 7 0 0,4 3 0 0,0 0-32 0,0 2-16 16,0 4 0-16,5-2 0 0,0-8-160 0,7 1 0 16,4 0 0-16,5-6 0 0,3 3 0 0,5-3 0 15,3 1 0-15,2 1 0 0,6 4-192 0,0-2-80 16,7-2-16-16,4 4 0 15,3-2-304-15,3-4-64 0,9-1-16 0,-26-42 0 16,63 79 48-16,-63-79 16 0,84 71 0 0,-84-71 0 0,87 61 352 0,-87-61 64 16,94 52 0-16,-94-52 16 0,94 46 176 0,-94-46 0 15,113 47 0-15,-113-47 0 0,142 45 592 0,-142-45 48 16,160 43 16-16,-160-43 0 0,160 39 240 0,-160-39 64 0,160 24 0 0,-67-20 0 16,8-1-368-16,10-6-64 0,3-1-16 0,-3-5 0 15,-10 4-352-15,11-4-160 0,6 1 128 0,6-1-128 16,3 4 0-16,-8 1 0 0,-9 4 0 0,1 0 0 15,4 0 0-15,4 4 0 0,4-4 0 0,-8 0-176 16,-10 0 176-16,5-4 0 0,12-1 0 0,3 2 0 16,4-3 0-16,-5 3 0 0,-6 1 0 0,-1-5 0 15,10 5 0-15,-3-5 0 0,-2 6 0 0,-7-3 0 16,-5 4 0-16,6 0 0 0,15-3 0 0,-5 1 0 16,-8 2-160-16,4-3 160 0,-5 1-192 0,10-5 192 15,9 2-480-15,-9-4 16 0,-7 5 0 0,1-4 0 0,-5-1 144 16,8-5 48-16,9 0 0 0,-15 0 0 0,-6-1 272 0,-3-3 0 15,3-1 0-15,6 2 0 0,1-1 0 0,-8-3 128 16,-9 2-128-16,-1-7 144 0,8 3 240 0,1 1 32 16,5-3 16-16,-12-1 0 0,-7-5-240 0,-7 3-64 15,-2-2 0-15,2 4 0 16,0 0-128-16,-2 2 0 0,-2-2 0 0,-7-4 0 0,-11 4-128 0,-5 0 128 16,-4 3 0-16,-2-8 0 0,1-1 256 0,1-6 128 15,-1-2 32-15,-3 0 0 0,0-4 112 0,-3-1 32 16,-11-2 0-16,-9-2 0 0,-5 1-304 0,-8-5-64 15,-8 4-16-15,-6-4 0 0,-8-1-176 0,-4-2 0 16,-6-2 0-16,-6 1 0 0,-4 5 0 0,-9-6 0 0,-7 4 0 16,-11-3 0-16,-6-1 0 0,-6-3 0 0,-3 4 0 0,-7-4 0 15,-1 0 0-15,0-2-272 0,-8 2 64 0,-7 2 16 16,-7 3 192-16,-3 2 0 0,-1 5 0 0,1 2-144 16,-2 2 400-16,-4 2 64 0,-6 8 32 0,-11 0 0 15,-4 4-160-15,-6 4-16 0,1 10-16 0,-12 3 0 16,-7 4-352-16,-5 6-64 0,4 4 0 0,-1 0-16 15,-10 5-112 1,2-1-32-16,1 1 0 0,1 4 0 0,4-1 0 0,3-2 0 0,1 2 0 0,-9 1 0 16,6 9 32-16,-7-6 0 0,-8 2 0 0,10 3 0 15,8 6 192-15,-9-2 64 0,-10 1 0 0,11 1 0 0,4 3 128 0,-4 0 144 16,-6-3-16-16,9-2-128 0,2 1 512 0,-1 1 0 16,-1-2 0-16,0 2 0 0,3 3 256 0,1 2 64 15,4-2 0-15,-4 0 0 0,6 3-240 0,-1-1-32 16,6-2-16-16,-3 0 0 0,-3 4-544 0,5 1 0 15,7 4-192-15,0 2-9344 16,3 3-1856-16</inkml:trace>
  <inkml:trace contextRef="#ctx0" brushRef="#br0" timeOffset="3536.74">10103 11558 19343 0,'-12'9'1728'15,"3"-4"-1392"-15,2 2-336 0,7-5 0 0,0 3 592 0,0 4 48 16,-7 8 16-16,2 9 0 0,-5 13 416 0,3 4 80 15,3 3 0-15,2-3 16 0,4 1-720 0,-2-4-160 16,2-4-32-16,0 4 0 0,-2 0-256 0,-2 4 0 16,-2 5 0-16,-3 3 0 0,-1 5 0 0,-3 4 0 15,-1 9 0-15,-2 2 0 0,0 2 0 0,-2 7 256 16,3-7-16-16,-1 1-16 0,0-3 336 0,1-3 64 16,5-6 16-16,-1-11 0 15,6-3-384-15,3-9-80 0,0-7-16 0,3-10 0 16,2-4-624-16,4-7-128 0,1-3-32 0,1-6-12240 0</inkml:trace>
  <inkml:trace contextRef="#ctx0" brushRef="#br0" timeOffset="4100.72">10305 11665 20271 0,'-45'20'896'0,"15"-6"192"0,1 0-880 0,11-5-208 0,8-4 0 0,5-1 0 16,1 1 1488-16,-10 7 256 0,-3 2 48 0,-1 2 16 15,6-2-704-15,7-4-144 0,5-1-16 0,3 0-16 16,8-6-800-16,3-3-128 0,-14 0 0 0,0 0-176 16,69-12 176-16,-69 12 0 0,63-18-144 0,-63 18 144 0,70-22 208 0,-70 22 112 15,71-23 32-15,-71 23 0 0,68-17 240 0,-68 17 48 16,68-14 16-16,-68 14 0 0,0 0-272 15,101-4-48-15,-101 4-16 0,0 0 0 16,81 4-320-16,-81-4 0 0,0 0 0 0,0 0 0 0,0 0 0 0,0 0 0 16,0 0 0-16,0 0-192 15,47 63-336-15,-65-43-80 0,-6 8-16 0,-8 2 0 16,-4 10 96-16,-8 4 16 0,-1 1 0 0,-7 4 0 0,-4 3 208 0,-3-3 48 16,-8-2 16-16,-2 3 0 0,1-1 240 0,3 3 192 15,4-3-48-15,7 0 0 0,11-6 192 0,6-8 48 16,6 0 0-16,10-7 0 0,7-4-384 0,5-5 0 0,9-5 0 0,2-2 0 15,7-3 0-15,3 3 144 0,-12-12-144 0,0 0 0 16,0 0 144-16,92 28-144 0,-92-28 0 0,0 0 144 16,119 14 240-16,-119-14 64 0,106 7 0 0,-106-7 0 15,124 5 48-15,-124-5 16 0,123 6 0 0,-123-6 0 16,107 3-192-16,-107-3-48 0,87 12 0 0,-87-12 0 16,82 23-144-16,-82-23-128 15,0 0 144-15,92 54-144 0,-92-54 0 0,0 0 0 0,44 64 0 0,-41-41 0 16,-3 8 0-16,-9 4 0 0,-4 2 0 0,-12 6 0 15,-3 6 384-15,-7 0-32 0,-3 0 0 0,-9 3 0 16,-5 0-176-16,-15 6-48 0,1 4 0 0,-17-1 0 16,-6-3-128-16,-7-1 0 0,-2 1 0 0,2-11 0 31,11-11-384-31,1-22-96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1:24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25738 9681 12895 0,'-9'0'1152'0,"5"3"-928"15,3-3-224-15,1 4 0 0,0-4 576 0,0 0 64 16,0 0 0-16,0 0 16 0,0 0-432 0,0 0-96 16,-2 50 0-16,2-50-128 0,0 0 0 0,0 0-272 15,-14 49 16-15,14-49 16 0,-14 21 384 0,2-12 80 0,1-4 16 0,3 4 0 16,-5-6 944-16,5 2 192 0,-1 0 32 0,0 2 16 16,4-5 32-16,0 2 0 0,-4 1 0 0,2 2 0 31,7-7-656-31,-10 10-128 0,10-10-32 0,-9 13 0 0,9-13-512 0,0 0-128 0,-16 26 0 0,16-26 0 15,0 0 0-15,-14 22 0 0,14-22-128 0,0 0 128 16,0 0 0-16,-10 40 0 0,10-40 0 0,0 0 0 16,0 0 0-16,-9 40 0 0,9-40 0 0,0 0 0 15,0 0-160-15,-3 47 160 0,3-47 0 0,0 0-144 16,0 0 144-16,-11 53 0 16,11-53 128-16,-8 31-128 0,8-31 208 0,0 0-16 0,-11 51-16 0,11-51 0 0,0 0 208 0,0 0 64 15,7 55 0-15,-7-55 0 0,0 0-144 0,0 0-32 16,0 0 0-16,51 66 0 0,-51-66-272 0,0 0 160 15,0 0-160-15,69 46 128 0,-69-46-128 0,0 0 0 16,61 40 0-16,-61-40 0 0,0 0 0 0,61 50 0 16,-61-50 0-16,0 0 0 0,54 51 0 0,-54-51-144 15,0 0 144-15,58 40 0 0,-58-40 0 0,0 0-128 32,64 29 128-32,-64-29 0 0,0 0 0 0,72 21 0 0,-72-21 0 0,0 0 144 0,76 16-16 0,-76-16 0 15,53 0 0-15,-53 0 0 0,49-5-128 0,-49 5 192 16,52-14-192-16,-52 14 192 0,52-21-64 0,-26 7 0 15,2-3 0-15,2-1 0 0,1-4-128 0,0-5 0 0,1 1 144 16,-3-2-144 0,-1-1 576-16,2-6 64 0,-4-2 0 0,-2 3 0 31,1-3-1536-31,-2-1-320 0,-3-2-48 0,-4 1-16 0,0 3 1056 0,-2-3 224 0,-2-1 0 0,-3 0 0 16,-4-3 144-16,0 3 0 0,-1-4 0 0,-3-1 0 15,-2-4 752-15,-6 2 160 0,0 2 32 0,-2 5 0 31,0 0-1792-31,-5 0-368 0,2 5-64 0,-5 0-16 0,-4 4 352 0,-2 1 64 0,-3 2 16 16,-2 4 0-16,-7 1-656 0,0 6-128 0,-3 3-32 0,-4 5 0 16,-10 0 432-16,-2 9 80 15,-2 4 0-15,-7 5 16 0,1 1 704 0,-5 7 144 0,3 1 32 0,3 3 0 0,10-2 128 16,1 7 192-16,8 0-32 0,4 4-8656 16</inkml:trace>
  <inkml:trace contextRef="#ctx0" brushRef="#br0" timeOffset="1872.71">24446 9217 16575 0,'-10'0'1472'0,"-2"4"-1168"16,6-2-304-16,6-2 0 0,0 0 928 0,0 0 128 0,-12 12 32 0,-2-3 0 15,-3 5-1088-15,-4 3 0 0,2 4-288 0,1-2 64 16,1 2 224-16,3-2 0 0,-3 5 144 0,-1-4-144 16,1 4 384-16,3-5-32 0,-4 4 0 0,4 1 0 15,2 1 784-15,-2-5 144 0,2 7 48 0,-2-5 0 16,-3 8-432-16,-1-2-64 0,-3 7-32 0,2 1 0 16,-3 2-496-16,-3 2-112 0,-1 1 0 0,2 2-16 15,3-6-176-15,-2 4 0 0,0 0 0 0,6-1 0 0,-4 3 0 16,4-3 0-16,3 4 0 0,-4-2 0 0,4 5 0 0,2-2 0 15,2-2 0-15,1 1 0 0,2 5-144 16,-2-4 144-16,4-1 0 0,0-1 0 0,-2 1-144 0,2-4 144 16,-1 3 0-16,3-3-144 0,-2 0-80 0,1-1-16 15,2 1 0-15,1-4 0 0,1 4 240 0,0-40 0 16,1 79 0-16,1-39 0 0,-2-40 192 0,12 80 96 16,-12-80 16-16,14 84 0 0,-14-84 144 0,18 78 16 15,-18-78 16-15,22 71 0 0,-22-71-144 0,30 61-16 16,-30-61-16-16,40 54 0 0,-40-54-160 0,0 0-16 15,72 66-128-15,-72-66 192 0,57 39-192 0,-57-39-128 16,61 35 128-16,-61-35-208 0,63 27-96 0,-63-27-16 16,64 32 0-16,-64-32 0 0,60 29 320 0,-60-29-160 0,61 35 160 0,-61-35-128 15,61 35 128-15,-61-35 0 0,0 0 160 0,94 51-160 16,-94-51 192-16,73 33-64 0,-73-33-128 0,82 31 192 16,-82-31-192-16,94 28 0 15,-94-28 0-15,99 21 0 0,-99-21 0 0,93 17 0 0,-93-17-192 0,92 11 192 16,-92-11-208-16,92 17 64 0,-92-17 16 0,96 16 0 15,-96-16 368-15,103 19 80 0,-103-19 0 0,106 23 16 16,-106-23 80-16,110 20 16 0,-110-20 0 0,101 14 0 0,-101-14-144 16,92 13-32-16,-92-13 0 0,89 10 0 0,-89-10-128 0,87 12-128 15,-87-12 192-15,91 12-192 0,-91-12 0 0,99 9 0 16,-99-9 0-16,98 2 0 0,-98-2 0 0,94-2 0 16,-94 2 0-16,92-9 0 0,-92 9 176 0,88-12-176 15,-88 12 160-15,88-3-160 16,-88 3 352-16,89-5-32 0,-89 5 0 0,87 3 0 0,-87-3-192 0,88 2-128 15,-88-2 160-15,85 3-160 0,-85-3 0 0,78-3 0 16,-78 3 0-16,75-2 0 0,-75 2 0 0,80-3 0 16,-80 3-144-16,81-4 144 0,-81 4-208 0,87-2 48 15,-87 2 16-15,92-3 0 0,-92 3 144 0,98-9 0 16,-98 9 0-16,95-17 0 0,-95 17 0 0,86-23 0 16,-86 23 0-16,78-31 0 0,-38 13 0 0,-40 18 0 0,72-38 0 0,-72 38 0 15,71-33 176-15,-36 12-48 0,0 4 0 0,2-1 0 16,1-4 96-16,0 1 16 0,2-7 0 0,0 5 0 15,0-3-48-15,-3 0 0 0,1 0 0 0,-3 0 0 16,-3 3-192-16,2-3 0 0,-2-4 128 0,-3-1-128 16,3 0 0-16,-4-4 0 0,1 0-192 0,-6-2 192 15,3-1-368-15,0 1 48 0,-3-1 0 0,0 1 0 16,3 3 176-16,-4-6 144 0,3 3-192 0,-1-5 192 16,-1 2 0-16,3-3 0 0,-2 1 0 0,2-2 0 15,1 6 0-15,0-2 0 0,-4 0 0 0,3 3 0 0,-5 2-128 0,2 1 128 16,-6-1-192-16,2 0 192 15,-5 4-560-15,-1-1 0 0,-1 3 0 0,-4 1 0 32,-2 2-112-32,-1-4-32 0,-2-1 0 0,1 3 0 0,-4-2 320 0,2-1 64 0,-2 3 16 0,-2-2 0 0,2 1 304 0,-4-3 0 15,1 4 0-15,1-3 0 0,-5-2 128 0,2 2 16 16,0-1 16-16,1 1 0 0,-1-4 144 0,-2 4 16 16,0-4 16-16,-2 0 0 0,1 0-144 0,-5-5-48 15,1-3 0-15,-2-3 0 0,0 3-288 0,-3-6-64 16,-2 4-16-16,-2-2 0 15,0 2-256-15,2 1-48 0,-6 0-16 0,1 1 0 0,-2 3 304 0,0 3 64 0,0-1 16 0,-4 1 0 16,2 3 288-16,-2-1 48 0,3 3 16 0,-5 1 0 16,1 1 160-16,-2 3 32 0,-4-3 16 0,-3 4 0 15,0 3-400-15,-2-3-320 0,0 0 48 0,-5 0 16 32,2 3-576-32,-4 0-128 0,0-3 0 0,1 0-16 15,4 0 352-15,1 0 80 0,-1-5 16 0,6-1 0 16,1 1-112-16,2-4 0 0,2-2-16 0,-2 4 0 0,4 0 400 0,-2 0 96 0,-4 5 16 0,2-1 0 15,-3-3 144-15,1 5 0 0,-6-3 0 0,-3 7 0 16,-1 2 0-16,2 4 192 0,-4 0 0 0,1 3-16 16,-1 3-176-16,-2-5 0 0,1 8 0 0,-1-1 0 15,1 0-400-15,1 1-16 0,-3-1 0 16,-6 4 0-16,1-4 144 0,-1 4 16 0,1 0 16 0,-1-2 0 16,2 5 240-16,2-2 0 0,-2 4 0 0,2-3 0 0,0 6 448 0,2 1-32 15,-5 1 0-15,-1 0 0 0,1 2-32 0,-4-2 0 16,0 1 0-16,1-1 0 0,5 4-384 0,1-6-176 15,5 2 16-15,2-1 0 16,1-1-512-16,3-1-96 0,-4-2-32 0,2 4 0 0,-1 1 480 0,3 3 112 16,-3-1 16-16,3-1 0 0,-4 8 464 0,3-2 112 15,2 2 0-15,2 0 16 16,2 3 16-16,3 0 0 0,4 1 0 0,-1-4 0 16,3 3-688-16,4 1-144 0,-1-1-32 0,0 1 0 15,2-1-64-15,-2 2 0 0,1-1-16 0,1 6 0 0,1-1 528 0,0 3 256 0,1 5-32 0,-1 0 0 16,2 9 480-16,-1 0 112 0,-1 4 16 0,2 5 0 15,0 3-160-15,-2 2-32 0,1 7 0 0,-6 0 0 16,2 9-336-16,-4-2-80 16,-1 1-16-16,-4 3 0 15,0-3-848-15,-2 1-160 0,-6-2-32 0,-2 2-9568 0</inkml:trace>
  <inkml:trace contextRef="#ctx0" brushRef="#br0" timeOffset="3442.86">25532 6951 30399 0,'-31'-1'2704'0,"4"-3"-2160"0,14 4-544 0,2 0 0 0,2 0 0 15,-8 0 0-15,-18-3 0 0,-22 3 0 0,-13-2-352 0,-9-1-32 16,3-1 0-16,6-1 0 16,2-4-640-16,4 4-128 0,-3 0-16 0,-4-2-16 0,1 7 1536 0,1 0 304 15,-3 3 64-15,6 2 16 0,0 4 304 0,-4 0 64 16,2 3 16-16,-5-2 0 0,1 8-816 0,-6 5-176 16,-4 3-128-16,4 3 192 0,-2 3-320 0,1 6-64 15,4 4-16-15,0 6 0 0,0 8-112 0,-3-2 0 16,1 7-16-16,2 2 0 0,0 1 336 0,4 8 0 15,5 3-144-15,5 0 144 0,3 3-384 0,6-3 0 16,-4 1-16-16,7-2 0 16,-1-1-544-16,1 0-96 0,-3-2-32 0,-1 4 0 15,5 0 496-15,-1-3 80 0,4 1 32 0,3-7 0 0,2-3 848 0,3 3 160 0,-3 3 32 0,5-1 16 16,2 5 832-16,5-1 176 0,-1 3 16 0,1-4 16 16,5 2-640-16,-1-5-128 0,4 2-32 0,3 0 0 15,0-2-352-15,4-2-80 0,3 7-16 0,1-2 0 16,1 1-256-16,-1 1-128 0,5-5 0 0,3-4 128 15,1-1-128-15,0-2 0 0,0-4 0 0,1 6 128 16,3 3 112-16,-1 0 16 0,-1 4 0 0,5 2 0 16,-2-6-128-16,-1 0 0 0,1-5-128 0,-2-4 192 15,3 4-192-15,2-3 0 0,1-1 0 0,5 4 0 16,-2-3 0-16,2 1 0 0,4 2 0 0,-18-61 0 16,31 106 0-16,-31-106 0 0,37 98 0 0,-37-98 0 0,38 95 0 0,-38-95 128 15,40 103-128-15,-40-103 192 0,38 108 80 0,-38-108 16 16,35 112 0-16,-21-55 0 0,-14-57-128 0,28 110-32 15,-16-53 0-15,-3-3 0 0,-4 2-128 0,2 2 192 16,-2-1-192-16,1 1 192 0,-3 2-192 0,6 0 160 16,-4-5-160-16,0-1 160 0,-5-54-160 0,18 101 160 15,-18-101-160-15,21 93 160 0,-21-93-160 0,26 83 0 16,-26-83 144-16,31 84-144 0,-31-84 176 0,37 80-48 16,-37-80 0-16,47 75 0 0,-47-75 16 0,57 71 0 15,-57-71 0-15,61 70 0 0,-61-70-144 0,72 66 0 16,-72-66 0-16,69 58 0 0,-69-58 0 0,80 57 0 15,-80-57 0-15,84 58 0 0,-84-58 0 0,89 57 0 0,-89-57 0 16,101 58 0-16,-101-58 0 0,119 48-192 0,-57-23 32 0,-1-6 16 16,2 2 144-16,-2-2-208 0,7-2 80 0,2 1 128 15,1-2-208-15,8-3 80 0,4 1 128 0,1 0-208 16,-1-1 208-16,-4 4 0 0,1 2 0 0,-5-2-144 16,0 1 144-16,5-1 0 0,4 1 0 0,-1 4 0 15,6-1 0-15,-5-2 0 0,-4 2 128 0,-2 0-128 16,1 2 160-16,1 0-32 0,4 3-128 0,-4 5 192 15,7-1-64-15,-5-4-128 0,-5-2 176 0,-1 1-176 16,3-3 128-16,1 1-128 0,3 3 0 0,5-3 0 16,6-1 0-16,-2-1 0 0,0 0 0 0,1-5 0 15,-4 1 0-15,3-1 0 0,6-6 0 0,-1-3 0 0,4-2 0 0,0-3 0 16,-3 2 0-16,3-8 0 0,0-1 0 0,9-4 0 16,0-1 0-16,-2-2 0 0,-7-2-272 0,3-2-16 15,-3 2 0-15,6-5 0 0,2-2-32 0,-1-2 0 16,-7 2 0-16,1-1 0 0,-5-4 320 0,4 0 0 15,9-6-128-15,-2-3 128 0,2 1 0 0,-4-7 0 16,2-7 0-16,-7-5 0 0,2-1-384 0,2-7 16 16,6-5 16-16,-8-2 0 0,-7-1 96 0,-2-3 0 15,0-1 16-15,0 2 0 0,0-4 240 0,-3-4 0 16,-6-1 0-16,-3-3 0 0,-11 3 352 0,-1 0 16 16,-7-2 0-16,-2-2 0 0,-4-1-112 0,-3-2-32 0,-1-7 0 15,-4-7 0-15,-6-4-224 0,1 2 0 0,-9 2 0 16,-4 0 0-1,0-5-288-15,-5-5-160 0,-6-6-16 0,-5 2-16 16,3 3-16-16,-4 3 0 0,-6 2 0 0,-2-2 0 0,-3-1 288 0,-6-2 48 0,-3 3 16 0,-2 4 0 16,-1 2 144-16,-7-1 0 0,-3-2 0 0,-4-1 0 15,-6 6-176-15,-3 4 176 0,1 5-208 0,-9-2 80 32,-4-6-304-32,-4 3-48 0,-1-1-16 0,-3 6 0 0,-4 3-400 0,0-3-64 15,0 3-32-15,-1-3 0 16,-1-1-128-16,1-2-32 0,-8-3 0 0,-3 6 0 0,2 8 336 0,-9-5 64 15,0 0 16-15,4-3 0 0,1 3 1040 0,-3-3 208 0,0 3 32 0,-1 2 16 16,-2 7 208-16,-6 2 64 0,-3-3 0 0,1 7 0 0,0-5-640 0,-5 3-192 16,0 1 128-16,-1 1-128 15,1 8-336-15,-9 4-128 0,-3-1-32 0,0-2 0 16,4 6-160-16,1-2-48 0,2-1 0 0,-7-3 0 0,-2 4 320 0,-2 2 64 16,8 3 16-16,-3 6 0 0,3-1 528 0,-4 6 96 15,1 1 32-15,-6-1 0 0,2 2 480 0,-1 4 112 16,2 6 16-16,-3 3 0 0,-4 4-432 0,-5 4-80 15,-9 8 0-15,-3 7-8288 16,-2 10-1648-16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1:56.3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20060 11595 8287 0,'-17'16'736'0,"5"-6"-592"15,1-1-144-15,11-9 0 0,-12 15 384 0,12-15 64 0,0 0 0 0,-10 25 0 16,-3-4 320-16,1 5 80 0,2 5 16 0,-3-5 0 16,3 2-16-16,-2-3 0 0,0-3 0 0,1 1 0 15,-6-2-304-15,-1-2-64 0,-3 2-16 0,2-2 0 16,2 2 384-16,-6 2 80 0,2 3 16 0,-1 0 0 15,1 2 592-15,-2-2 128 0,2 7 32 0,2-2 0 16,-2 1-544-16,2-1-96 0,1 4-32 0,-4 0 0 16,4-1-736-16,-3 3-160 0,-1 3-128 0,1 0 192 15,-2-2-192-15,1 8 0 0,-1-3 0 0,-3 1 128 16,1 1 208-16,1 4 48 0,-2-2 0 0,3-2 0 16,-1 2-64-16,1-2 0 0,2 4 0 0,2 0 0 0,2 3-128 15,-1 1-16-15,1-5-16 0,3 6 0 0,0 4-160 0,2-6 0 16,0 0 0-16,1 1 0 0,-3 1 0 0,2-2 0 15,-2 2-144-15,0 3 144 0,2 1 0 0,0 6 0 16,1-1 0-16,2 7 0 0,1-3 0 0,-1 3 128 16,0 2 0-16,1 1 16 0,2-2 112 0,-1 9 32 15,-1 4 0-15,-1 3 0 0,-1-7-288 0,1 4 128 16,4-4-128-16,-2-2 0 0,1 2 0 0,1-1 0 16,2 8 0-16,3-5 0 15,0-1 0-15,1-4 160 0,6 1-160 0,-1 1 128 0,6-3 96 0,-3 3 16 16,8 1 0-16,-3 4 0 0,5 3-64 0,2-2-16 15,0-1 0-15,2-4 0 0,-3-2 32 0,8-6 16 0,-2-6 0 16,6 3 0-16,3-2-208 0,1-1 0 0,3 0 0 0,4 0 0 16,-3 0 0-16,0-5 0 0,0 2 0 0,6-2 0 15,1 2 256-15,2-2-32 0,3 5-16 0,-2-4 0 16,6-1 0-16,2-3 0 0,3-1 0 0,-2-4 0 16,5-5-80-16,-6-8 0 0,3 1-128 0,2-3 192 15,3-7-192-15,2 1 0 0,5-1 0 0,4-5 0 16,8-5 0-16,4-4-240 0,2-3 80 0,-1 0 16 15,-1-5-32-15,3 0 0 0,1-2 0 0,-4-6 0 16,-1-2 176-16,8-3 0 0,-2 4 0 0,-1-5 0 16,-3-2 0-16,1-2 0 0,0-1 0 15,1-6 0-15,2 0 0 0,-5 1 128 0,-2-3-128 0,-9-1 128 0,-3-3-128 0,2-8 0 16,2 4 0-16,-5-6 0 0,3-2-384 0,-4-3 16 16,-1-5 0-16,-3 0 0 15,-6-6-144-15,-7-5-16 0,-2 6-16 0,0-7 0 0,-2-3 544 0,2-4 0 16,2 3 0-16,-4-4 0 0,2-3 752 0,-5-1 48 15,0 0 16-15,-4-5 0 0,2-4-240 0,-8 0-32 16,1 3-16-16,-7-3 0 0,0 1-304 0,-2-7-64 16,1 0-16-16,-6-3 0 0,0 4-144 0,-7-4 0 15,2 1 0-15,-7-1 128 0,0-1-128 0,-4-2 0 16,-4-2 0-16,-1 2 0 0,-5-6 0 0,-4 5 0 16,3-5 0-16,-8 1 0 0,0 0 0 0,0-6 0 15,1 4 0-15,-6-7 0 0,5 0 0 0,-3 0 0 16,7 3 0-16,-4-8 0 0,2-4 128 0,5 1-128 0,-3-6 0 0,2-4 128 15,-1 4-128-15,1 0 128 0,-4 0-128 0,-2 0 128 16,-7 6-128-16,-1-1 0 0,-2 4 0 0,-8 0 0 16,0 1 0-16,-3 2-144 0,-7-1 144 0,-1 1-208 15,0-3 208-15,-8 1-176 0,1 8 176 0,-4 3-160 16,-1-2 160-16,-1 4 0 0,-1-1 0 0,0 1 0 16,-2 3 0-16,1 2-128 0,-4 2 128 15,3 10 0-15,-2 3-144 0,-3-1 144 0,3 2-160 0,-10 1 160 16,3 4 0-16,-7 7 0 0,1 0-128 0,1 5 128 15,3 5 0-15,-3 9 0 0,2 5 0 0,-7 9 0 16,1 8 192-16,-8 1-64 0,-10 6 0 0,1 4-128 0,3 7 256 0,-6 7-64 16,0 4-16-16,-6 5 0 0,1 3-176 0,-3 2 0 15,-3-2 0-15,-1 7 0 0,6 0-160 0,-3 4 160 16,4 1-208-16,-10 6 80 0,-2 3 128 16,-3 8-160-16,6 8 160 0,1 7-160 0,-1 7 160 0,-4 10-160 15,-3 8 160-15,5 8-160 16,8 2-288-16,1 20-64 0,1 15-16 0,11 8-11312 15,0 0-2240-15</inkml:trace>
  <inkml:trace contextRef="#ctx0" brushRef="#br0" timeOffset="26703.7">10366 3492 3679 0,'-21'2'320'15,"0"-2"-320"-15,13 4 0 0,6-4 0 16,-2 0 768-16,-1 0 96 16,-12 3 16-16,-6 2 0 0,-3-3-176 0,3 2-16 0,6-4-16 0,3 0 0 15,4-4-352-15,1 4-64 0,-2-5 0 0,3 3-16 16,-6-1 480-16,-7-1 112 0,0 2 0 0,-3 2 16 16,-1 6 400-16,2-3 80 0,4 2 16 0,2 1 0 0,-1-1-272 0,6-2-48 15,2 2-16-15,6-1 0 0,1-1-496 0,3-3-112 16,3 2-16-16,6-2 0 0,0-2-384 0,3-1 0 15,2-1-144-15,0 3 144 0,3-3-160 0,1-1 160 16,3 2-128-16,1-3 128 0,3 3 0 0,4 1-160 16,1-1 160-16,-30 3 0 0,77-6-128 0,-77 6 128 15,95-3 0-15,-95 3 0 16,107-4 0-16,-107 4 0 0,103 0 0 0,-103 0 0 0,104-1 0 0,-104 1 0 16,115-7-128-16,-115 7 128 0,129-6 0 0,-56 3 0 0,2 1 0 15,-3-1 0-15,-72 3 0 0,136 0-128 16,-136 0 128-16,128 3 0 0,-128-3 0 0,136 0 0 15,-136 0 0-15,143 2 0 0,-143-2-144 0,134 0 144 0,-134 0 0 0,109 0-144 16,-109 0 144-16,90 0 0 0,-90 0 0 0,80-2 0 16,-80 2 0-16,72-7 0 0,-72 7 0 0,69-8 0 15,-35 2 0-15,-1-2 0 0,2-1 0 0,-2 0 0 16,0 1-304-16,-2-3-16 0,-5-1-16 0,0 0 0 31,-1-2-592-31,-4 0-112 0,-2-4-32 0,-2 1-6992 0</inkml:trace>
  <inkml:trace contextRef="#ctx0" brushRef="#br0" timeOffset="27111.82">12140 2824 12895 0,'-15'0'1152'0,"4"3"-928"16,6-1-224-16,3-2 0 0,2 3 1408 0,-2 1 256 15,-5 1 32-15,-3 4 16 0,1 8-912 0,1 2-176 0,2 2-48 0,3 2 0 16,6 3-576-16,-3-3 0 0,2 1 0 0,2 0-128 16,-1 2 128-16,2-1 0 0,0-1 0 0,2 1 0 15,2-3 0-15,2-3 0 0,-11-19 0 0,0 0 0 16,62 70 592-16,-62-70 112 0,0 0 0 0,122 70 16 15,-122-70 272-15,105 40 48 0,-105-40 16 0,113 31 0 16,-113-31-480-16,105 26-112 0,-105-26-16 0,96 26 0 16,-96-26-288-16,0 0-160 0,120 40 160 0,-120-40-160 15,0 0 0-15,0 0 0 0,94 54 0 0,-82-36 0 16,-5-1-256-16,-2 4 0 0,-5 2 0 0,-7-1 0 16,0 1-464-1,-3 2-96-15,-6-3-16 0,0 6 0 0,-3-4 240 0,-3-1 32 0,-4 0 16 0,-6-1 0 31,-1-1-464-31,-9-2-80 0,-8 8-32 0,-1-1-8048 0</inkml:trace>
  <inkml:trace contextRef="#ctx0" brushRef="#br0" timeOffset="47916.25">10804 3618 1839 0,'8'-5'160'0,"-2"1"-160"0,-1 2 0 0,-2-1 0 0,1 3 192 0,1 0 0 16,7-4 0-16,4-1 0 15,-16 5-32-15,0 0 0 16,56-12 0-16,-56 12 0 0,0 0 736 0,0 0 128 16,0 0 48-16,0 0 0 0,0 0 144 0,0 0 16 15,0 0 16-15,0 0 0 0,0 0-736 0,0 0-128 16,0 0-48-16,38-11 0 0,-40 3-464 0,1-4-112 16,-6 3-16-16,0-5 0 0,3 0 256 0,-3-3-144 15,2 4 144-15,0-4-128 0,-1 0 128 0,-1-1 192 16,2 4-32-16,0 4-16 0,-2 1-144 0,0 0 0 15,0 2 0-15,-3 6 0 0,-1-3 0 0,2 4 0 0,3 0 0 0,-7 5 0 16,8-1 0-16,-4-1 0 0,4 3 176 0,2-6-176 16,3 0 192-16,3 0-64 0,4-4-128 0,5-1 192 15,1-4 192-15,4 0 48 0,6-4 0 0,3-1 0 16,5-7 480-16,0 0 112 0,-3 5 0 0,0-5 16 16,0 7-400-16,-5-1-64 0,-2 1-32 0,-4 0 0 15,-3 2 16-15,-5 3 0 0,-4-2 0 0,-2 3 0 16,1-1 160-16,-6 0 48 0,2 1 0 0,-5-1 0 15,0 0-368-15,-4 0-64 0,0 1-16 0,-5 2 0 16,0 0-192-16,-1-5-128 0,1 2 128 0,-4 4-128 16,-1-2 128-16,2-2-128 0,-2 4 160 0,-1-3-160 0,0 4 192 15,0-1-64-15,-1 5-128 0,2-4 192 0,2 4-192 0,-1 0 0 16,5 0-144-16,-5 4 144 0,4-1-160 0,2-1 160 16,0 2-160-16,1 1 160 0,3-2 0 15,-1 2 0-15,2-1 0 0,-2-4 0 0,4 5-224 0,0-5 48 16,-2 4 16-16,0-4 0 15,3 0-272-15,-4 0-48 0,-1 0-16 0,4 0 0 0,-4 0 352 16,0 0 144-16,1 0-128 0,-1 0 128 0,0 0 128 0,-3 0 96 16,1 0 32-16,3 3 0 0,-6 2 160 0,2 1 32 15,-2-1 16-15,1 4 0 0,-4 3-112 0,0 2-32 16,-1 3 0-16,-1 0 0 0,2 1-128 0,-4 3-48 16,1-2 0-16,0-2 0 0,-1 4-144 0,-2 2 0 15,-3 0 0-15,0 3 128 0,1 0-128 0,-6 2 0 0,3-2 0 16,0 0 0-16,-3 4 176 0,1-3-48 0,2 0-128 0,-1-1 192 15,1 5 160-15,2-5 32 0,0-3 0 0,3 3 0 16,-3 0 64-16,3-3 0 16,-3 3 16-16,2-4 0 0,-1 5-464 0,-1-7 128 0,0 3-128 0,0-2 0 15,0-4 0-15,-2 3 0 0,-2-3 0 0,0 4 0 16,3-2 0-16,-3 2 176 0,6 2-176 0,-3-1 160 16,1 4 176-16,-3 4 48 0,3 1 0 0,-2 4 0 15,0 5-208-15,-2 0-48 0,4 4 0 0,-5-2 0 0,1 1-128 0,-3 1 0 16,0 1 0-16,-4 2 0 0,2 2 0 0,-5 3 0 15,0 0 144-15,-2 2-144 0,1 4 176 0,-3-1-48 16,4 1 0-16,-5-1 0 0,6 4 0 0,-1 2 0 16,0-2 0-16,2 2 0 0,3 1 32 0,-2 2 0 15,-1 6 0-15,-2 2 0 0,0 10-160 0,-4 0 0 16,1 5 0-16,-3-6 0 0,-1-3 0 0,-3-1 0 16,-2-4-144-16,-2 5 144 0,1 3 0 0,-3 4 0 15,6 7-128-15,1-1 128 0,2-6 0 0,4 2 0 0,2 3 0 16,5 2 0-16,1 2 0 0,0 5 0 0,9-4 0 0,-2 1 0 15,4-2 0-15,-1-4 0 0,4 0 0 0,2 2 0 16,4 7 0-16,1 0-128 0,0-3 128 0,2-6 0 16,3-6 0-16,4 1-192 0,1 1 192 0,2 0-160 15,2 0 160-15,0 1 0 0,2-2 0 0,2-3 0 16,-3-4 0-16,3 0 0 0,3 7 0 0,-2 6 0 16,4 1 0-16,-4-2 0 0,-2 4 0 0,3-2 0 15,2-4 0-15,-4 4 144 0,3 4-144 0,0 1 0 16,1 4 160-16,-4-6-160 0,5-1 128 0,-4-3-128 15,5 1 176-15,-1 1-48 0,0 12-128 0,0-6 192 16,-1-4-48-16,1 1-16 0,3-9 0 0,-3 3 0 16,5-5 96-16,3 0 16 0,-6-2 0 0,4-4 0 0,-1-8 48 0,4-5 16 15,-6-7 0-15,5 0 0 0,3 1-96 0,-3-1-16 16,4 2 0-16,2-6 0 0,-1 1-192 0,-22-58 128 16,44 104-128-16,-44-104 0 0,49 103 0 0,-49-103 128 15,45 108-128-15,-45-108 0 0,47 103 0 0,-30-49 0 16,6 5 0-16,-6-5 0 0,3 7 0 0,-3-3-128 15,4 1 128-15,-4-2 0 0,2-1 0 0,-19-56-128 16,42 103 128-16,-42-103 0 0,49 83 0 0,-49-83 0 16,58 75 0-16,-58-75 0 0,62 66 0 0,-62-66 0 15,67 65 128-15,-67-65-128 0,78 59 144 0,-78-59-144 16,80 58 128-16,-80-58-128 0,84 61 0 0,-84-61 128 16,83 57-128-16,-83-57 0 0,86 61 0 0,-86-61 0 15,78 54 0-15,-78-54 0 0,63 52 0 0,-63-52 0 0,0 0 0 0,87 63 0 16,-87-63 0-16,0 0 0 0,87 43 0 0,-87-43 0 15,0 0 0-15,103 39 0 0,-103-39 0 0,75 17 128 16,-75-17-128-16,89 5 0 0,-89-5 144 0,97 0-144 16,-97 0 0-16,96 0 0 15,-96 0 0-15,89-5 0 0,-89 5 0 0,89-7 0 16,-89 7 0-16,96-8 0 0,-96 8 0 0,85-2 0 16,-85 2 0-16,96 2 0 0,-96-2 0 0,96 8 0 15,-96-8 0-15,91 21 0 0,-91-21 0 0,85 28 0 16,-85-28 0-16,80 35 0 0,-80-35 0 0,75 40 0 15,-75-40 0-15,80 33 0 0,-80-33 0 0,84 28 0 16,-84-28 0-16,101 26 0 0,-101-26 0 0,110 17 0 16,-110-17 0-16,116 6 0 0,-116-6 128 0,110-14-128 0,-110 14 160 15,105-18-160-15,-105 18 272 0,106-21-32 0,-106 21-16 0,106-19 0 16,-106 19-224-16,101-14 144 0,-101 14-144 0,98-7 128 16,-98 7-128-16,80-1 0 0,-80 1 144 0,73 1-144 15,-73-1 0-15,72 0 0 0,-72 0 0 0,69-1 0 16,-69 1 0-16,72-7 0 0,-72 7 0 0,66-18 0 15,-66 18 0-15,66-15 0 0,-66 15 0 0,61-21 0 16,-61 21 0-16,58-21 0 0,-58 21 0 0,0 0 0 16,70-23 0-16,-70 23 0 0,0 0 0 0,54-17 0 15,-54 17 0-15,0 0 0 0,0 0 0 0,69-14 0 16,-69 14 0-16,0 0 0 0,65-14 0 0,-65 14 128 16,0 0-128-16,73-18 0 0,-73 18 0 0,0 0 0 15,61-12 0-15,-61 12 0 0,0 0 0 0,0 0 0 16,0 0 0-16,0 0-128 0,0 0 128 0,0 0 0 0,0 0 0 0,0 0 0 15,5 49 0-15,-21-37 0 0,1-3 0 16,-6 0 0-16,2-4 0 0,-2 0 0 0,-2-5 0 0,-1 0 0 16,1-2 0-16,-3-1 0 0,2-1 0 0,-3-3 0 15,3-1 0-15,-2-5 0 0,2-1 0 0,-3-6 0 16,3-3 0-16,-4-3 0 0,2 0 0 0,0-2-160 16,1-5 160-16,-1 1-160 0,2 1 32 0,-1 0 0 15,5-1 0-15,-3 1 0 0,0 1 128 0,4-1 0 16,3 0 0-16,-4-2 0 0,2-1 0 0,4 0 0 15,-3-1 0-15,3 0 128 0,0 0-128 0,2 0 0 16,5 4 0-16,0 0 0 0,3 3-304 0,-3-2-16 16,5 4-16-16,2 0 0 15,-3 3-112-15,3 1 0 0,3 1-16 0,-3-2 0 0,2 6 288 0,2-6 176 16,1 6-192-16,2-4 192 0,-2 3 0 0,2 4 0 0,0 0 0 0,0 6 0 16,-2-1 0-16,-1 5-128 0,-4 3 128 0,2 1 0 15,-2 1 0-15,0 8 0 0,-2 0 0 0,2 7 0 16,0 3 0-16,-4 3 256 0,4 5-64 0,4-1 0 15,-2 5 96-15,4 0 16 0,-6-31 0 0,18 70 0 16,-18-70-176-16,28 71-128 0,-28-71 144 0,38 67-144 16,-38-67 0-16,42 69 0 0,-42-69 0 0,47 66 0 15,-47-66 0-15,51 61 0 0,-51-61 0 0,59 63 0 16,-59-63 0-16,54 58 0 0,-54-58 0 0,56 55 0 16,-56-55 0-16,57 54 0 0,-57-54 0 0,54 63 0 15,-54-63 0-15,54 61 0 0,-54-61 0 0,49 57 0 16,-49-57 0-16,49 65 0 0,-49-65 0 0,47 59 0 0,-47-59 0 15,45 58 0-15,-45-58 0 0,40 52 0 0,-40-52 0 0,38 52 0 16,-38-52 0-16,37 49 0 0,-37-49 0 0,30 54 0 16,-30-54 0-16,0 0 0 0,35 70 192 0,-35-70-48 15,8 43-16-15,-8-43 0 0,0 37 80 0,-5-25 16 16,2 2 0-16,-4-2 0 0,0-2 0 0,-2 3 0 16,-3 1 0-16,-2-2 0 0,-2 2-96 0,0-2 0 15,-1-2-128-15,-7 3 192 0,1 0-192 0,-3 3 0 16,-2 0 0-16,-12 1 0 0,-4 8 0 0,-10 2 0 15,-7 5 0-15,-10 3 0 0,-8 5 0 0,-4 8 0 16,-10 5 0-16,5-1 0 0,4 0 0 0,4 2 0 16,7 4 0-16,5-6 0 0,10-3 0 0,8-6 0 15,8-8 0-15,3-7-12288 16,11-5-2416-16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3:49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25715 7688 4735 0,'-2'-5'0'0,"0"-4"0"0,2 4 0 0</inkml:trace>
  <inkml:trace contextRef="#ctx0" brushRef="#br0" timeOffset="214280.49">27322 9129 6447 0,'0'0'576'0,"0"-4"-576"0,0 4 0 0,0 0 0 16,0-2 0-16,0-1-352 0,0-1 48 0,0-1 16 15,0 0-752-15,-6-2-160 0,5-2-16 0,-1 4-16 16,-3 0 1024-16,1 0 208 15,4-4 0-15,-3 2 0 0,1-2 672 0,2 1 64 0,-2-1 16 0,0 0 0 16,2 4-576-16,-5-4-176 0,2 4 0 0,-1 0 0 16,3-2 0-16,-6 2 0 0,1 5 0 0,-2-4 0 15,4-1-480-15,2 5-48 0,-3-4-16 0,3-1 0 16,1 2 544-16,1-3 0 0,0 3 0 0,0-2 144 0,0 1-144 0,1-1 0 16,3 0 0-16,-1 0 0 0,-1 1 0 0,0 1 0 15,3 3 0-15,-5 0 0 0,2 0 0 0,1 0 0 16,-3 7 0-16,-3-2 0 0,3 0 960 0,-2 4 192 15,2-1 16-15,-5-2 48 0,3 2-96 0,0 1-32 16,-3 0 0-16,-2-1 32 0,2 1-864 0,0 0-256 16,-4 0 0-16,0-1 144 0,1 1-144 0,-1 0-192 15,-3-1 32-15,1 1 160 0,3-4 592 0,-1 4 240 16,2-4 32-16,2 2 32 0,1-5 464 0,2 1 96 16,-1 1 16-16,-1-2 32 0,3 1-1008 0,-3-3-208 15,1 0-32-15,1 0 0 0,-2 4-256 0,1-3 0 0,1-1-208 0,-3 0 208 16,2 0-160-16,-3 0 160 0,5 0-128 15,-1 0 128-15,-3 0 0 0,1-1 0 0,1-3 0 16,-1 4 0-16,2-3 0 0,-3 1 0 0,2-2 0 16,-1 1 0-16,2 1 0 0,-1-1 0 15,-2-1 0-15,1 3 0 0,4-3 0 0,-3-1 0 0,1 1 0 0,2-1-160 16,0 2-32-16,-3-3-16 0,3 3 0 0,-2 3 0 16,0-2 16-16,0 2 16 0,-3 2 0 15,2 1 0-15,-6 3 432 0,4 1 96 0,-2 0 16 0,1 1 0 16,1 4 624-16,-3 2 128 0,4-1 32 0,-1-1 0 0,1-2-144 0,1 4-32 15,1-2 0-15,2 1 0 0,0-3-704 0,-3 2-144 16,6-1-128-16,-3-3 192 0,0-1-192 0,2-1 0 16,0-1 0-16,3-2 0 0,0-3 0 0,0 4 0 15,2-4-144-15,2 0 144 0,-2-4 0 0,3 1-192 16,-1 1 192-16,0-1-160 0,-2-3 160 0,0-1-208 16,-2 2 80-16,0-4 128 0,-1 4-128 0,1-3 128 15,-2 2 0-15,-1-2 0 0,2 1-192 0,-1-2 48 16,-3 4 0-16,0-4 0 15,0 0-112-15,0 1-32 0,0 2 0 0,0 1 0 16,-5-2-144-16,1-2-16 0,4 1-16 0,-5-1 0 16,2-1 32-16,-3-3 16 0,3-1 0 0,-2 2 0 0,1 4 416 0,-1-3-160 0,0 4 160 0,1 2 0 15,-1 1-128-15,2 4 128 0,-4 4 0 0,0 1 0 16,0 4 176-16,-2 0 144 0,4 3 16 0,-4-4 16 16,0 6 352-16,1 0 80 15,2-2 16-15,1 2 0 0,2-1 0 0,-4-1 0 0,5 2 0 0,2-6 0 16,-4 3-432-16,4-4-96 0,4-2-16 0,-4 0 0 15,2 4-256-15,1-5 0 0,1-1 0 0,-1-1 0 16,2-2 0-16,4 0 0 0,-4-2 0 0,4-5-144 16,0 5-176-16,-1-5-16 0,1-1-16 0,2 2 0 15,1-2-64-15,0-1-16 0,2 0 0 16,-2 1 0-16,4-1 48 0,-4 0 0 0,2 0 0 0,-2 1 0 0,0 2 160 0,2-2 32 16,-3 4 16-16,-1-4 0 0,-1 2 176 0,1-2-208 15,-1-1 80-15,0 4 128 0,0 0-128 0,-6-2 128 16,4 1 0-16,0 1 0 0,-2 2 0 0,-1-1 128 15,-1 2 0-15,-1-1 0 0,1 3-128 0,-6 0 160 16,1 0-160-16,-1 0 160 0,-6 3 384 0,0-1 80 16,1 2 16-16,-6 1 0 15,1 2 64-15,-4-2 32 0,3 4 0 0,-3-4 0 0,-1 4 576 0,4-1 112 16,-1 1 32-16,1-4 0 0,3-1-1072 0,-1 1-192 16,3 2-64-16,4-2-15408 0</inkml:trace>
  <inkml:trace contextRef="#ctx0" brushRef="#br0" timeOffset="-201461.48">27278 8984 911 0,'0'4'0'0,"0"-4"0"16,0 0 0-16,0 0 0 0,0 0 304 0,0 0-32 16,0 0 0-16,0 0 0 0,0 0-272 0,0 0 0 0,0 0 128 0,-5-27-128 15,5 27 768-15,0 0 80 0,0 0 32 0,0 0 0 16,-4-34 64-16,4 34 16 0,0 0 0 0,0 0 0 16,0 0-496-16,0 0-80 0,0 0-32 0,0 0 0 15,0 0 96-15,0 0 0 0,0 0 16 0,0 0 0 16,0 0-464-16,0 0 0 0,0 0 0 0,0 0 0 15,0 0-256-15,0 0 0 0,0 0 0 0,0 0 0 16,0 0 256-16,0 0 128 0,0 0-128 0,9 20 192 16,-14-11 192-16,5 2 16 0,-4-3 16 0,1 1 0 15,1 3-560-15,-1-1-112 0,-1 1-32 0,-1 2 0 16,0-2-912 0,1 2-176-16,-1-2-32 0,-2 2-16 15,2-2 48-15,0-1 16 0,-4 1 0 0,4 0 0 0,-4-1 1360 0,2-3 128 0,0-3 112 0,0 4 16 0,2-5 1024 0,-2 1 192 16,0-2 64-16,0 1 0 0,-2-2-176 0,0-2-16 15,4 3-16-15,-5 1 0 0,1-3-960 0,0 3-192 16,-1 1-48-16,1-1 0 0,2 1-128 0,-2-2 0 16,-3-1 0-16,4 1 0 0,-1 3 368 0,-2-6 80 15,3 3 32-15,-1 2 0 0,0-1 240 0,-3-1 48 16,0-1 16-16,3 2 0 0,-1-1-96 0,-4-1-32 16,5-2 0-16,-7 0 0 0,6 0 48 0,-2-2 0 15,1-1 0-15,1 3 0 0,-1-4-384 0,-1 4-80 16,2-5-16-16,1 1 0 0,-3 3-224 0,3-6 0 15,4 1 0-15,-4-2 0 0,9 8 320 0,-9-18 0 0,9 18 16 0,0 0 0 16,-5-36-336-16,5 36 0 0,0 0 0 0,0-44 128 16,0 44-128-16,0 0 0 0,0-43 0 0,0 43-128 15,0 0 128-15,-7-28 0 0,7 28 0 0,0 0-128 16,-9-21 128-16,9 21 0 0,-8-9 0 16,8 9 0-16,-11-10 0 0,11 10 0 0,-8-9 0 0,8 9 0 15,-13-9 0-15,13 9 0 0,-10-7 0 0,10 7 0 16,-9-8 0-16,9 8 0 0,-8-6 0 0,4 3 0 15,4 3 0-15,0 0 0 0,-5-9 0 0,5 9 0 16,0 0 0-16,-9-14 0 0,9 14 0 0,0 0 128 16,-7-10 96-16,7 10 32 0,-9-9 0 0,4 6 0 15,0-1 80-15,0 2 32 0,-2-1 0 0,2-1 0 0,-4 3-208 0,4-6-32 16,-4 2-128-16,2 1 192 0,0-5-192 0,0 4 0 16,2-4 0-16,-4 1 0 0,4-1 0 0,-2 0 0 15,0 4 0-15,0-4-160 0,2 1 160 0,-4-1 0 16,2 5-144-16,2-3 144 0,5 7 0 0,-9-12 0 15,9 12 0-15,-5-12 0 0,5 12 0 0,0 0 0 16,0 0 0-16,-4-31 0 16,4 31 0-16,0 0-272 0,-1-26 64 0,1 26 16 0,-7-18-144 0,7 18-32 15,-9-14 0-15,4 11 0 0,-1-2 368 0,-2-1 0 16,1 3-144-16,0-2 144 0,0 1 0 0,2 2 0 16,-1-1 0-16,3-1 0 0,3 4 0 0,-9-5 192 15,9 5-16-15,-9-9-16 0,9 9 272 0,-5-3 48 0,5 3 16 0,-8-5 0 16,8 5-16-16,-9-5 0 0,9 5 0 0,-12-9 0 15,12 9-64-15,-11-12-16 0,11 12 0 0,-12-14 0 16,12 14-272-16,-12-21-128 0,12 21 128 0,-11-14-128 16,11 14 0-16,-15-14 0 0,15 14 0 0,-11-12 0 15,11 12 0-15,-12-9 128 0,7 4-128 0,5 5 0 16,-12-12 256-16,12 12-48 0,-11-11 0 0,11 11 0 16,-14-12-208-16,14 12 0 0,-12-9 0 0,3 6 0 15,9 3 0-15,-9-9 0 0,1 7 0 0,3-6 0 16,5 8 192-16,-14-13-48 0,7 5-16 0,1-3 0 0,6 11-128 15,-14-21 0-15,14 21 0 0,-8-22 0 0,8 22 0 16,-12-18 0-16,12 18 0 0,-9-12 0 0,9 12-176 0,-5-10 176 16,5 10-128-16,-9-7 128 0,9 7-320 0,-9-6 32 15,9 6 0-15,-14-5 0 0,14 5 288 0,-8 0 0 16,-1-3 0-16,9 3 0 16,-9-2 0-16,9 2 0 0,0 0 0 0,-7-12 144 0,7 12-144 0,0 0 0 15,0 0 0-15,0 0 0 0,0 0 0 0,7-38 0 16,-7 38 0-16,0 0 0 0,0 0 0 0,0 0-176 15,0 0 176-15,11-46-128 0,-11 46 128 0,0 0 0 16,0 0 0-16,0 0 0 0,0 0 0 0,3-40 0 16,-3 40 0-16,0 0 0 0,0 0 0 0,-5-26 0 15,5 26 0-15,0 0 128 0,-4-23-128 0,4 23 0 16,0 0 0-16,0 0 0 0,-5-26 0 0,5 26 0 0,0 0 0 16,-9-14 0-16,9 14 0 0,-7-12 0 0,7 12 0 0,-10-12 0 15,10 12 0-15,-12-10 0 0,12 10 0 0,-11-18 0 16,11 18 0-16,-12-14 0 0,3 5 0 0,4-3 0 15,0 4 0-15,1-10 0 0,-2 1 0 0,0-6 128 16,3 2-128-16,1-1 0 16,-1-5 0-16,3 27 0 0,-2-45 0 0,2 45 0 0,0-43 0 0,0 43 0 15,-2-44 0-15,2 44-160 0,-5-40 160 0,5 40 0 16,-5-37 0-16,1 22-128 0,2 1 128 0,-1-4 0 16,3 18 0-16,-9-26 0 0,9 26 0 0,-3-26 0 0,3 26 0 15,-2-28 0-15,2 28 0 0,0-26 0 0,0 26 0 0,0-28 0 16,0 28 0-16,2-33 0 0,-2 33 0 15,0 0 0-15,3-31 0 0,-3 31 0 0,-3-18-320 0,3 18 0 16,-2-10 0-16,-5 3 0 0,5 5 320 0,-5-5-160 16,2 2 160-16,0 2-128 0,-4-3 448 0,2 3 112 15,-3 1 16-15,1-1 0 0,0 1 672 0,-3-2 144 16,2 4 16-16,-4 0 16 16,3 0-1712-16,1 0-352 0,-2 0-64 0,1-3 0 0,2 3 832 0,-5 0 0 15,2-2 208-15,0-1-32 0,-2 3-176 0,2 0 0 16,-4-4 0-16,4 4 0 0,-2-2 0 0,2-1 0 15,-2 0 0-15,-2 3 0 0,6-6 0 0,-2 3 0 0,3 1 0 16,-2-5 0-16,-1 5 128 0,-2-1-128 0,0-1 0 16,-1 4 128-16,1 0 0 0,0-1-128 0,0-3 192 0,2 1-64 15,-2 3 64-15,2-6 0 0,-2-2 0 0,0-1 0 16,1 0-192-16,0 1 0 16,0-3 0-16,-1-1-176 0,-1 3 48 0,1-5 0 15,0 6 0-15,0-5 0 0,-2 5 128 0,1-1-128 0,2 4 128 0,-1-4-128 16,-1 4 128-16,1-4 0 0,2 6 0 0,1-6 0 15,-3 4 0-15,5 0 0 0,-3-2 0 0,2 1 128 16,1-2-128-16,0 2 0 0,1-2 0 0,1-1 0 16,-2 4 0-16,4-2 0 0,-4-2 0 0,-1 4 0 15,1 1 0-15,-2 3 0 0,3-3 0 0,1 1 0 0,-2-3 0 16,2 3 0-16,2 1 0 0,-4-5 0 0,4 5 0 0,-2-1 0 16,2 0 0-16,1-3 0 0,-1 1 0 0,1 2 0 15,3-3 0-15,-6 3 128 0,5-2-128 0,-3 1 0 16,1-1 0-16,1 1 128 0,1-1-128 0,-1 2 192 15,-3-2-64-15,1 1 0 0,2-1-128 0,-3-4 0 32,3 0 0-32,-2 4 0 0,1-4 0 0,-1 1 0 0,2 3 0 0,-6-2 0 0,4 1 0 0,-2-2 0 15,1 4 0-15,1-5 0 0,2 4 0 0,-3 0 0 16,-1 2 0-16,2-3 0 0,0 3 0 0,2-2 0 16,-3 1 0-16,1-5 0 0,2 4 0 0,-6-4 0 15,4 4 0-15,1-3-128 0,-1-1 128 0,-2 4 0 16,5-2 0-16,-5 1 0 0,5 3 0 0,-4-2 0 15,0 1 0-15,1-1 0 0,0 1 0 0,1-1 0 0,1 0 0 0,-1-2 0 16,3 5 0-16,-5-1 0 0,3-1 0 0,3 4 128 16,-5-5-128-16,1 3 0 0,1-1 0 0,3 3 0 15,-2-9 0-15,2 9 0 0,0 0 0 0,0-21 0 16,0 21 0-16,0 0 0 0,0-22 0 0,0 22 0 16,-3-14 0-16,3 14 0 0,0 0 0 0,0 0 0 15,-2-21 0-15,2 21 0 0,0 0 0 0,0 0 0 16,0-23 0-16,0 23 0 0,0 0 0 0,-4-17 0 15,4 17 0-15,-3-9 0 0,1 7 0 0,-1-1 0 16,-3-1 0-16,-1 3 0 0,2 1 0 0,-2-4 0 0,2 4 0 16,0 0 0-16,-4 0 0 0,4 0 0 0,-4 0 0 0,2 0 192 15,2 0-32-15,0-3-16 0,1 3-16 0,1-2-128 16,1-2 192-16,-3 4-64 16,3-3-128-16,0 3 128 0,-1-2-128 0,1-1 128 0,0 3-128 0,0-4 0 15,2 4 0-15,-5-2 128 0,5 2-128 0,0-6 192 16,-3 6-192-16,3-2 192 0,0 2-192 0,-4-7 0 15,3 2 0-15,1 1 0 0,-4-1-144 0,1 0 144 16,1 1 0-16,2 2 0 0,-5-1 0 0,1-1 0 16,-1 3 0-16,1-3 0 0,1 4 0 0,-1 0 0 15,3-3 0-15,-3 3 0 0,2 0 0 0,2 0 0 16,0 0 0-16,-1 0 0 0,1 0 0 0,0 0-128 0,0 0 128 16,0 0 0-16,0 0 0 0,0 0-192 0,0 0 192 0,0 0-160 15,0 0 16-15,0 0 0 0,0 0 0 0,0 0 0 16,0 0 144-16,0 0 0 0,0 0 0 0,0 0-128 15,0 0 128-15,0 0 0 0,0 0 0 0,0 0 0 32,0 0 0-32,0 0 0 0,0 0 0 0,0 0 0 0,0 0 0 0,0 0 0 0,0 0 0 0,0 0 128 15,0 0-128-15,0 0 0 0,0 0 0 0,0 0 0 16,0-9 0-16,-2 9-128 0,2 0 128 0,-3 0 0 16,1 0 0-16,0 0 0 0,0-2 0 0,-1 2 0 15,1 0 0-15,-1 0 0 0,-3-3-144 0,3 3 144 16,-2 0 0-16,1-4 0 0,-1 4 0 0,0 0 0 15,1 0 0-15,-1 0 0 0,1 0 0 0,-2 0 0 0,0 0-144 0,3 0-16 16,-2 0 0-16,-1 0 0 16,1 0-256-16,2 0-48 0,-3-1-16 15,3 1 0-15,-2-4-16 0,-1 4 0 0,3 0 0 0,-1 0 0 0,3-3 144 16,-3 3 32-16,-1-2 0 0,2-2 0 0,-3 4 80 0,3-3 32 16,-6 3 0-16,4 0 0 0,1-2 208 0,-1-1 0 15,-2 3 0-15,2-4 0 0,0 2 0 0,0-1-144 16,1 1 144-16,1-1-128 15,-1-1-448-15,-1-1-96 0,1 0-16 0,3-2 0 16,-5 2-16-16,3 1-16 0,-1-1 0 0,3 1 0 0,-3-1 432 0,-1 5 96 16,5-3 0-16,-4 3 16 0,4 0 176 0,0 0 0 15,-3 0 0-15,1 0 128 0,2 0-128 0,0 0 128 0,-3 0-128 16,3 0 128 0,-5 0-128-16,1 0-128 0,-1 3 128 0,0-3-192 15,1 5-448-15,-5-1-80 0,1 1-32 0,-1-1 0 0,0 1 560 0,4 4 192 0,-4-2-144 0,2-2 144 16,6 0 672-16,-6-2 224 0,5 3 32 0,-3-1 16 15,1 4-496-15,1-6-112 0,-1 2-16 0,2 2 0 16,-1-1-320-16,-1-1 0 0,3 3 0 0,-4-1 0 16,1-1 0-16,-1-1 0 0,1 4 0 0,-1-4-128 15,-2 4 128-15,2-6 0 0,0 6 0 0,-2-4 0 32,1-2 0-32,1 3 128 0,2-3-128 0,-2 2 0 0,-1-1 0 0,3-4 0 0,-2 5 0 0,-4-5 0 0,5 4 0 15,-4 1 0-15,2-2 0 0,-2 2 0 0,1 1 0 0,0 1 0 16,-2-2 0-16,0 4 0 0,1-1 176 0,-1 1 64 31,2 5 16-31,0-5 0 0,0 5 320 0,2 1 80 16,0-4 16-16,1 1 0 0,4-12-272 0,0 19-48 15,-3-10-16-15,1 3 0 16,0-3-720-16,0-4-128 0,-3 4-48 0,2-1 0 0,-6 1 144 16,4-4 32-16,-4 4 0 0,-3 0 0 0,7-1 640 0,-8 1 128 15,5 0 16-15,-3 0 16 0,3 3 640 0,-1-2 128 16,2 2 32-16,-2 2 0 0,2-2-352 0,0 2-64 15,2 0-16-15,0-1 0 0,1 0-432 0,-1 0-96 0,2 1 0 16,3 0-16-16,-6-6-240 0,6 4 0 0,-3 2 0 0,-2-5 0 16,5 3 0-16,-6-1 0 0,3 1 0 0,-1 0 0 15,1-1 0-15,-4 1 0 0,3-4 0 0,-3 1 0 16,6 2 0-16,-6-3 0 0,5 4 0 0,-3-3 0 16,1 0 240-16,4 0 0 0,-5 5 0 0,5-2 0 15,-3-2 0-15,-1 6 0 0,2-2 0 0,-1 0 0 16,3 0-240-16,-4-2 144 0,3 5-144 0,-3-3 128 15,1 2-128-15,1 0 0 0,-2 1 0 0,3-1 0 16,-1-2 0-16,2 3 0 0,0-3 0 0,2 3 0 16,-1-3 0-16,3 7 0 0,-1-3 0 0,3 1 0 15,-5 2 0-15,6 1 128 0,-5-1-128 0,2 2 0 16,-4 0 0-16,3-6 0 0,-3 6 0 0,-3-6 0 0,3 0 0 16,-6 1 0-16,3-1 144 0,-2 1-144 0,1-4 320 0,-1 3-16 15,0-3 0-15,1 3 0 0,-1-3-112 0,2 2 0 16,-1-2-16-16,1 3 0 0,1-3-176 0,-3 4 0 15,1-4 0-15,-1 3 128 0,1-1-128 0,-1-1 0 16,2 3 0-16,-3-1 0 0,3 4 0 0,1-2 0 16,0-1 0-16,2-1 0 0,0-1 0 0,0-1 0 15,2 3 0-15,0-1 0 0,1 4 0 0,3-2 0 16,-6 2 0-16,0-3 0 0,0 1-288 0,0-2 64 16,-4 1 16-16,2-1 0 0,-1-3 208 0,1 2 0 15,0-6 0-15,1 2 0 0,1 2 0 0,-4 2 0 16,4-2 0-16,0 0 0 0,4 0 0 0,-4-2 0 0,3 2 0 0,2 0 0 15,-3 1 0-15,-2-15 0 0,12 28 0 0,-8-15-144 16,-4-13-128-16,9 22-32 0,-9-22 0 0,14 32 0 16,-11-15 48-16,2-3 16 0,-1 7 0 0,-3-7 0 15,3 3 240-15,-2-3 0 0,1 3 0 0,1-4 0 16,1 4 0-16,-2-3 0 0,-1 0 0 0,2-2 0 16,-4-12 128-16,12 26-128 0,-12-26 0 0,9 26 0 15,-9-26 0-15,13 28 0 0,-13-28 0 0,14 26 0 16,-14-26 0-16,18 32-144 0,-18-32 144 0,17 38-192 15,-17-38-176 1,18 40-32-16,-18-40-16 0,12 31 0 0,-12-31 96 0,10 32 0 0,-10-32 16 0,6 26 0 0,-6-26 304 16,7 30 0-16,-7-30 0 0,5 27 0 0,-5-27 0 0,12 35 0 15,-12-35 0-15,10 40 0 0,-10-40 0 0,18 47 0 16,-18-47 0-16,16 46 0 0,-11-20 0 0,-5-26-208 16,14 49 64-16,-14-49 16 0,5 38-192 0,-5-38-16 15,3 33-16-15,-3-33 0 0,4 26 96 0,-6-14 32 16,2 2 0-16,-2 0 0 0,2 4 224 0,0-18 208 15,0 29-32-15,0-29-16 0,0 28-32 0,0-28 0 16,-3 26 0-16,3-14 0 0,-2 2-128 0,-1 0 0 16,-1 4-192-16,2-1 192 0,-1 0-192 0,-2 1 192 15,5 3-160-15,0-2 160 0,0 2 0 0,-4 1 0 16,4-1 0-16,-1-1 0 0,1-3 0 0,-4 0-144 0,4 1 144 16,-5-1-128-16,1-3 0 0,-1 4 0 0,2-1 0 0,-1 0 0 15,1 3 128-15,1-3 0 0,-5 4 0 0,2 0 0 16,3-2 0-16,-5 4 0 0,2-3 0 0,0 3 0 15,1 0 128-15,1-2-128 0,1 1 160 0,-3-1-160 16,1-2 192-16,-3 2-64 0,2-2-128 0,0-1 192 16,1-1-192-16,-1 4 128 0,1-3-128 0,1-4 0 15,1 3 272-15,-3 0-32 0,5 1-16 0,-3-1 0 16,3 1-224-16,-6 1 128 0,6-2-128 0,-3 4 0 16,3-2 0-16,-5 2 0 0,5-2 0 0,-6-1 0 15,5 3 0-15,1-7 0 0,0 3 0 0,0 0 0 0,1-3 208 16,1 4 0-16,2-4 0 0,1 3 0 0,-5-17-208 0,5 21 0 15,-5-21 0-15,7 23 0 0,-7-23-144 0,5 22-80 16,-5-22-16-16,4 18 0 0,-3-10 240 0,-1-8-192 16,4 18 192-16,-4-18-192 0,3 17 192 0,-3-17 0 15,6 18 0-15,-6-18 0 0,3 14 208 0,-3-14-64 16,0 0-16-16,7 22 0 0,-7-22-128 0,0 0 0 16,16 26 144-16,-16-26-144 0,14 21 0 0,-14-21 0 15,12 26 0-15,-12-26 128 0,9 23-128 0,-9-23 0 16,0 0 0-16,0 0 0 0,19 26 0 0,-19-26 0 15,3 11 0-15,-3-11 0 0,0 12 0 0,0-12 0 16,0 14 0-16,0-11 0 0,-3 6 0 0,3-4 0 16,-2 2 0-16,2-2 128 0,0 4-128 0,0-4 192 15,0 4-64-15,0-9 0 0,5 14 0 0,-5-5 0 0,0-9 0 0,2 12 0 16,-2-7-128-16,0 2 0 0,0-2 0 0,-2 0 0 16,2 4 0-16,-5-4 0 0,2 2 0 0,-1-1 0 15,-1 2 0-15,1 1 0 16,-1-4 0-16,0 4 0 0,1 0 0 0,-1-4 0 0,2 4 0 0,-2-1 0 15,-2-1 256-15,1 2-32 0,1 0 0 0,0-1 0 16,1 1-224-16,-3-2 144 0,2 2-144 0,0 3 128 16,0-3-128-16,1-1 0 0,-1 1 0 0,-2 5 0 15,2-5 0-15,0 5 0 0,-4-2 0 0,2 2 0 16,2 3 0-16,-1-3 0 0,-2 4 176 0,4-3-176 0,1-1 448 16,-2 0-16-16,-1 0 0 0,1-2 0 0,2 2-256 0,-3 2-48 15,3-6-128-15,-1 4 192 0,3-5 32 0,-3 3 0 16,1-3 0-16,1 0 0 0,2-1-224 0,0 1 128 15,0 1-128-15,0-1 0 0,0 0 0 0,0 3 0 16,0 0 0-16,0-1 0 0,0 1 0 0,0-2 0 16,-4 2 0-16,4 1 0 0,-1-3 0 0,-1 2 0 15,0 2 0-15,2-5 0 16,-3 3 0-16,1-3 0 0,0 1 0 0,1-1 0 0,1 0 0 0,-4-1 0 16,2 1 0-16,1 0 0 0,-1 5 0 0,2-6 0 15,-4 5 0-15,4-1 0 0,0-2 0 0,0 3 0 16,0-3 128-16,0 2-128 0,4 0 160 0,-4-1-16 0,0-2 0 15,2-1 0-15,-2 1-144 0,1 0 0 0,-1-4 0 16,2 4 0-16,-2-1 0 0,0-4 0 0,0 4 0 16,-2 1 0-16,2-4 0 0,-1 1 0 0,-1 2 0 0,2-1 0 15,0-1 0-15,0-1 0 0,-4 3 0 0,4-4 0 16,0 1 0-16,0 2 0 0,0-2 0 0,0-1 0 16,0 1 0-16,4 0 0 0,-4 1 0 0,0-3 0 15,0 2 0-15,0-1 0 0,0 1 0 0,0 2 0 16,-4-2 0-16,4 0 0 0,-1 4 0 0,1-5 0 15,-4 1 0-15,4 0 0 0,-3 4 0 0,1-2 0 16,2-2 0-16,0 4 0 0,-4-4 0 0,4 2 0 16,0-2 0-16,0 0 0 0,-3 4 0 0,3-2 0 0,-2-2 0 15,2 0 0-15,-3 1 0 0,3 1 0 0,0-2 128 16,0-2-128-16,0 3 128 0,0-1-128 16,-4-2 128-16,4 2-128 0,-2-1 128 0,2 1-128 0,0-1 0 0,0 1 128 15,-3 0-128-15,3 2 0 16,-2-2 0-16,2 4 0 0,-2-4 0 0,2 4 0 0,0 0 0 0,0-1 0 15,0 1 0-15,2 0 0 0,0 3 0 0,1-2 0 16,3 3 0-16,-6 1 0 0,3-2 0 0,2-4 0 16,-5 3 0-16,4 1 0 0,-4 2 0 0,2-2 0 15,1 0 0-15,-3 2 0 0,4 0 0 0,-3 0 0 16,3-2 0-16,-1 2 0 0,3 4 0 0,-3-4 0 16,2 1 0-16,-3-1 0 0,5 0 0 0,-5 4 0 0,5-1 0 15,-6-3 0-15,6 3 0 0,-1 1 0 0,-1-4 0 0,4-2 0 16,-6 2 0-16,2-5 0 0,0 3 0 0,-5-12 0 15,9 19 0-15,-7-12 0 0,3-2 0 0,-5 0 0 16,2 2 288-16,0-1-32 0,-2-6 0 0,1 8 0 16,3-3-256-16,-4 1 128 0,0 2-128 0,0-1 0 15,0 2 128-15,0-4-128 16,0 4 0-16,0 0 0 0,0-1 0 0,2 5 0 0,-2-3 0 0,0-1 0 16,0-4 0-16,0 4 0 0,1-1 0 0,1 1 0 15,2 0 0-15,-4 0 0 0,1-1 0 0,3 1 0 16,-1 3 0-16,-1-1 0 0,2 1 0 0,-1 2 0 15,-3-2 0-15,2-2 0 0,1 3 0 0,-3-5 0 0,0 4 0 16,0-3 0-16,0 2 0 0,0-3 0 16,0 1 0-16,0 0 0 0,2-1 0 0,-2 1 0 0,2 0 0 0,-1-4 0 15,3 4 0-15,-4-4 0 0,0 4 0 0,2-1 0 16,-1-1 0-16,1 2 0 0,-2 0 0 0,4 0 0 16,-4-1 0-16,0 3 0 0,3 1 0 0,2-2 0 15,-1 6 0-15,1-2 0 0,4 5 0 0,-4 2 0 16,7 5 0-16,-3 2 0 0,0-4 0 0,-1-1 0 15,-2 3 0-15,-1-3 0 0,-2-6 0 0,1 1 0 16,1-1 0-16,-5-3 0 0,4 3 0 0,1-3 0 16,0 0 0-16,-2 2 0 0,6-2 0 0,-4 3 0 15,4 1 0-15,2 1 0 0,1 7 0 0,0-2 0 0,-2-1 0 16,3-6 0-16,-5-3 0 0,1-1 0 0,-4-3 0 16,-5-10 0-16,14 14 0 0,-14-14 0 0,0 0 0 0,0 0 0 15,26 21 0-15,-26-21 0 16,0 0 0-16,0 0 0 0,26 23 0 0,-26-23 0 0,14 13 0 0,-14-13 0 15,16 18 0-15,-16-18 0 0,18 17 0 0,-12-5 0 16,5-3 0-16,-1 2 0 0,3 4 0 0,1 3 0 16,-2 1 0-16,3 4 0 0,3 3 0 0,-2-5 0 15,1-2 0-15,-7-2 0 0,3-5 0 0,-1 2 0 16,2-5 0-16,-4 5 0 0,6-2 0 0,-6-3 0 16,3 0 0-16,-3 3 0 0,-10-12 0 0,26 19 0 0,-10-5 0 15,-2 1 0-15,3 3-128 0,-3-4 128 0,4 3 0 16,-4-3 0-16,1 0 0 0,-1 2-144 0,-3-6 144 0,1 2 0 15,-4-1 0-15,3 1 0 0,-1 0 0 0,4-1 0 16,-5-3 0-16,5 5 0 0,-2-3 0 0,-1-1 0 16,-11-9 0-16,26 21 0 0,-9-7 0 0,-17-14 0 15,26 26 0-15,-13-12 0 16,0-6 0-16,-4 5-192 0,0-5 64 0,0 1 0 0,-2-4 128 0,-7-5-128 16,15 14 128-16,-15-14-128 0,11 9 128 0,-11-9 0 15,0 0 0-15,24 16 0 0,-24-16 0 0,14 10 0 16,-14-10 0-16,21 12 0 0,-11-3 0 0,-1 0 0 15,-9-9 0-15,21 14 0 0,-10-6 0 0,-3 1 0 16,4 0 0-16,-3 3 0 0,2-2 0 0,1 4 0 16,0-2 0-16,2 2 0 0,-5-1 0 0,1-1 0 0,1-2 0 0,-1-5-128 15,2 4 128-15,-3 0 0 0,1-2 0 0,-10-7 0 16,23 14 0-16,-23-14 0 0,24 8 0 0,-24-8 0 16,25 14 0-16,-25-14 0 0,29 18 0 0,-15-10 0 15,-14-8 0-15,30 14 0 0,-30-14 0 0,26 13 0 16,-17-5 0-16,0-2 0 0,1 2 0 0,-1 1 0 31,3-4 0-31,-3 4 128 0,-9-9-128 0,22 12 0 0,-22-12 0 0,23 18 0 0,-23-18 0 0,23 13 128 16,-23-13-128-16,24 14 0 0,-24-14 0 0,28 21 128 15,-12-9-128-15,-2-1 0 0,-14-11 0 0,22 23 0 0,-22-23 0 0,18 17 0 16,-10-5-144-16,-2-3 144 0,2 5 0 0,-1-2 0 16,-2-2 0-16,4 3 0 0,-4 1 0 0,4-2 0 15,0 2 0-15,0-6 0 16,-4 5 0-16,3-3 0 0,1 2 0 0,0 0 0 0,0-1 0 0,-1-2 0 15,-2-1 0-15,1 1 0 0,-1 0 0 0,1-1 0 16,-3 1 0-16,3 0 0 0,0 0 0 0,-2 1 0 16,0-3 0-16,2-2 0 0,-1 7 0 0,-3-6 0 15,2-1 0-15,0 4 0 0,1-6 176 0,1 2-48 16,-4-1-128-16,2 1 192 0,-1-5-192 0,-4 0 0 16,14 5 0-16,-14-5 0 0,0 0 0 0,22 9 0 15,-16-6 0-15,1 1 0 16,0-2 0-16,0 5 0 0,-2-6 0 0,2 6 0 0,0-1 0 0,0-1 0 0,1-2 0 0,1 2 0 15,-4 4 0-15,4-5 0 0,-4 6 0 0,4-1 0 16,3 0 0-16,-3 3 0 0,0-4 0 0,-1 1 0 16,1 3 0-16,0-5 0 0,1 5 0 0,2-6 0 15,-3 2 0-15,0-4 0 16,0 5 0-16,-1-4 0 0,-2-2 0 0,2 3 0 0,-4-3 0 0,1 2 0 31,4-1 0-31,-4 1 0 0,4 0 0 0,-9-5 0 16,0 0 0-16,22 7 0 0,-15-5 0 0,-7-2 0 0,0 0 0 0,0 0 128 0,0 0-128 0,0 0 0 31,40 3 0-31,-40-3 0 0,0 0 0 0,0 0 0 0,0 0 0 0,0 0 0 0,0 0 0 0,33 6 0 16,-26-3 0-1,-3 2 0-15,1-1 0 0,0 1 0 0,1-1 0 16,-3-1 0-16,2-1 0 0,2 1 0 0,-7-3 0 0,0 0 0 16,0 0 0-16,0 0 0 0,23 9 0 0,-23-9 0 15,0 0 0-15,0 0 0 0,0 0 0 0,21 9 0 16,-16-8 0-16,-3 3 0 0,1 1 0 0,1-1 0 15,-2-1 0-15,1-1 0 0,0 5 0 0,-1-2 0 16,2 0 0-16,-4-1 0 0,3 1 0 0,-1-2 0 16,-2 3 0-16,3-3 0 0,1 2 0 0,-4-5 0 15,2 4 0-15,-2-4 0 0,0 0 0 0,0 0 0 16,0 0 0-16,0 0 0 0,0 0 0 0,0 0 0 16,0 0 0-16,0 0 0 0,0 0 0 0,0 0 0 0,0 0 0 15,41 0 0-15,-41 0 0 0,0 0 0 0,0 0 0 0,0 0 0 16,0 0 0-16,0 0 0 0,0 0 0 0,0 0 0 15,0 0 0-15,0 0 0 0,0 0 0 0,0 0 0 16,46-4 0-16,-46 4 0 0,0 0 0 0,0 0 0 16,0 0 0-16,0 0 0 0,0 0 0 0,35 4 0 15,-35-4 0-15,0 0 0 0,14 9 0 0,-14-8 0 16,0-1 0-16,5 9 0 0,-2 0 0 0,-1-6 0 16,2 6 0-16,1-4 0 0,-2-1 0 0,-3-4 0 15,7 8 0-15,-2-2 0 0,-3-3 0 0,0 0 0 16,3-1 0-16,-5 2 0 0,2-3 0 0,0 3 0 15,-1-1 176-15,3-1-176 0,-4 2 192 0,2-1-192 0,-2-1 128 16,3 1-128-16,-3 1 0 0,4-2 0 0,-4 1 0 0,0-3 0 16,5 4 0-16,-2-3 0 0,-3-1 0 15,0 0 0-15,0 0 0 0,0 0 0 0,0 0 0 0,0 0 0 16,0 0 0-16,0 0 0 0,0 0 0 0,28 4 0 16,-24-1 0-16,-1-1 0 0,-1-2 0 0,1 3 0 15,1-3 0-15,-2 6 0 0,1-3 0 0,-1 2 0 16,1-1 0-16,1 1 0 0,1 0 0 0,0 2 0 15,0-1 0-15,2-1 0 0,2-2 0 0,-5 2 0 16,3 2 0-16,0-1 0 0,-2-1 0 0,0 2 0 16,2-2 0-16,-2 0 0 0,-1 1 0 0,1-3 0 15,-2 0 0-15,3-1 0 0,-1 2 0 0,0-4 0 0,2 5 0 0,-2-5 0 16,4 3 0-16,-2-3 0 0,0 4 0 0,0-2 0 16,-2-2 0-16,0 3 0 0,1 1 0 15,1-3 0-15,1 3 0 0,-4-1 0 0,3-1 0 0,0 2 0 16,1-1 0-16,-2-3 0 0,2 0 0 0,-2 0 0 15,1 0 0-15,-7 0 0 0,0 0 0 0,0 0 0 16,0 0 0-16,0 0 0 0,0 0 0 0,57-21 0 16,-57 21 0-16,0 0 0 0,0 0 0 0,0 0 0 15,0 0 0-15,54-21 0 0,-54 21 0 0,0 0 0 16,0 0 0-16,0 0 0 0,49-5 0 0,-49 5 0 16,0 0 0-16,0 0 0 0,52-5 0 0,-52 5 0 15,0 0 0-15,0 0 0 0,54-9 0 0,-54 9 0 16,0 0 0-16,0 0 0 0,61-12 0 0,-61 12 0 0,0 0 0 0,45-11 0 15,-45 11 0-15,0 0 0 0,0 0 0 0,58-12 0 16,-58 12 0-16,0 0 0 0,0 0 0 0,56-12 0 16,-56 12 0-16,0 0 0 0,45-9 0 0,-45 9 0 15,0 0 0-15,51-5 0 0,-51 5 0 0,33 0 0 16,-33 0 0-16,33 0 0 0,-17 5 0 0,-16-5 0 16,31 4 0-16,-31-4 0 0,29 5 0 0,-29-5 0 15,0 0 0-15,39-2 0 0,-39 2 0 0,0 0 0 16,0 0 0-16,0 0 0 0,54-12 0 0,-54 12 0 15,0 0 0-15,0 0 0 0,0 0 0 0,56-14 0 16,-56 14 0-16,0 0 0 0,0 0 0 0,0 0 0 16,62-21 0-16,-62 21 0 0,0 0 0 0,0 0 0 0,0 0 0 0,54-17 0 15,-54 17 0-15,0 0 0 0,0 0 0 0,40-2 0 16,-40 2 0-16,0 0 0 0,0 0 0 0,0 0 0 16,41 0 0-16,-41 0 0 0,0 0 0 0,0 0 0 15,0 0 256-15,0 0-48 0,47-7-16 0,-47 7 0 16,0 0-192-16,0 0 176 0,0 0-176 0,0 0 160 15,52-19-160-15,-52 19 0 0,0 0 0 0,0 0 0 16,0 0 0-16,54-30 0 0,-54 30 0 0,0 0 0 16,0 0 0-16,0 0 0 0,52-31 0 0,-52 31 0 15,0 0 0-15,0 0 0 0,49-9 0 0,-49 9 0 0,0 0 0 16,35 4 0-16,-35-4 0 0,0 0 0 0,0 0 0 0,40-4 0 16,-40 4 0-16,0 0 0 0,0 0 0 0,40-1 0 15,-40 1 0-15,0 0 0 0,0 0 0 0,0 0 0 16,44-7 0-16,-44 7 0 0,0 0 0 15,0 0 0-15,0 0 0 0,43-6 0 0,-43 6 0 0,0 0 0 16,0 0 0-16,35 0 0 0,-35 0 0 0,0 0 0 16,28 6 0-16,-25 1 0 0,-3-7 0 0,14 7 0 15,-12-4 0-15,5 2 0 0,-5 4 0 0,1-6 0 16,1 3 0-16,-1 2 0 0,2-4 0 0,-1 5 0 16,1-4 0-16,0 2 0 0,1-2 0 0,-3 0 0 15,1-1 0-15,-4-4 0 0,0 0 0 0,8 5 0 16,-8-5 144-16,0 0-144 0,0 0 128 0,0 0-128 15,0 0 128-15,0 0-128 0,0 0 0 0,0 0 0 0,0 0 0 0,0 0 0 16,49-17 0-16,-49 17 0 0,0 0 0 0,0 0 0 16,0 0 0-16,0 0 0 0,0 0 0 0,0 0 0 15,0 0 0-15,0 0 0 0,0 0 0 0,49-53 0 16,-49 53 0-16,0 0 0 0,0 0 0 0,0 0 0 16,0 0 0-16,0 0 0 15,0 0 0-15,0 0 0 0,49-19 0 0,-49 19 0 0,0 0 0 0,0 0 0 16,0 0 0-16,0 0 0 0,45-17 0 0,-45 17 0 15,0 0 0-15,0 0 0 0,0 0 0 0,0 0 0 16,49-13 0-16,-49 13 0 0,0 0 0 0,0 0 0 16,0 0 0-16,0 0 0 0,52-13 0 0,-52 13 0 15,0 0 0-15,0 0 0 0,35-4 0 0,-35 4 0 0,0 0 0 0,0 0 0 16,0 0 0-16,0 0 0 0,52-16 0 0,-52 16 0 16,0 0 0-16,0 0 0 0,0 0 0 0,0 0 0 15,49-20 0-15,-49 20 0 0,0 0 0 0,0 0 0 16,0 0 0-16,43-9 0 0,-43 9 0 0,0 0 0 15,0 0 0-15,41-9 0 0,-41 9 0 0,0 0 0 16,31 0 0-16,-31 0 0 0,17 0 0 0,-17 0 0 16,0 0 0-16,0 0-128 0,35 0 128 0,-35 0 0 15,14 4 0-15,-14-4 0 0,0 0 0 0,0 0 0 16,30 0 0-16,-30 0 0 0,0 0 0 0,0 0 0 16,31-4 0-16,-31 4 0 0,0 0 0 0,0 0 0 15,33 0 0-15,-26 4 0 0,2-3-256 0,0-1 16 0,-4 4 16 0,4 1 0 16,-1-1 224-16,-2-1 0 0,0-1-160 0,0 1 160 15,-6-3 0-15,12 4 0 16,-5-3 0-16,-7-1 0 0,0 0 0 0,21 4 0 0,-12-1 0 0,-9-3 0 16,0 0 0-16,26 0 0 0,-26 0 0 0,0 0 0 15,0 0 0-15,31-3 0 0,-31 3 0 0,0 0 0 16,0 0 0-16,0 0 0 0,40-9 0 0,-40 9 0 16,0 0 0-16,0 0 0 0,0 0 0 0,0 0 0 15,38-3 0-15,-38 3 0 0,9 0 0 0,-9 0 0 16,0 0 0-16,0 0 208 0,0 0-48 0,0 0-16 0,0 0-16 15,0 0-128-15,49-23 192 0,-49 23-64 16,0 0-128-16,0 0 0 0,0 0 0 0,0 0 0 0,57-43 0 0,-57 43 0 16,0 0-176-16,0 0 176 0,0 0-240 0,0 0 48 15,0 0 0-15,54-46 0 0,-54 46 192 16,0 0 0-16,0 0-160 0,0 0 160 0,0 0 0 0,0 0 0 16,0 0 0-16,0 0 0 15,0 0 0-15,0 0 0 0,0 0 0 0,0 0 0 0,48-55 0 0,-48 55 0 16,0 0 0-16,0 0 0 0,0 0 0 0,0 0 0 15,0 0 0-15,-7-75 0 0,7 75 0 0,0 0 0 16,0 0-128-16,-20-42 128 0,15 35-128 0,5 7 128 16,0 0-160-16,-19-26 160 0,19 26 0 0,0 0 0 0,-23-32 0 0,23 32 0 15,0 0 0-15,-28-36 0 16,28 36 0-16,0 0 0 0,-31-40 0 0,31 40 0 16,-24-21 0-16,24 21 0 0,-19-21 0 0,19 21 0 0,-25-16 0 0,25 16 0 15,-19-21 0-15,19 21 0 0,-21-17 0 0,21 17 0 16,0 0 0-16,-28-35 0 0,28 35 0 0,-23-26 0 15,23 26 0-15,-20-31 0 0,20 31 0 0,-23-26 0 16,23 26 0-16,0 0 0 0,-31-41 0 0,31 41 0 16,-23-31 0-16,23 31 0 0,-24-35 0 0,24 35 0 15,-27-28 0-15,27 28 0 0,-24-29 0 0,24 29 0 16,-24-26 0-16,24 26 0 0,-25-32 0 0,25 32 0 0,-26-35 0 16,26 35 0-16,-24-36 0 0,24 36 0 0,-23-44 0 0,23 44 0 15,0 0 0-15,-31-61 0 0,31 61 0 0,-21-40 0 16,21 40 0-16,-19-36 0 0,19 36 0 0,-23-39 0 15,23 39 0-15,0 0 0 16,-21-48 0-16,21 48 0 0,0 0 0 0,-23-53 0 0,23 53 0 0,0 0 0 16,-29-54 0-16,29 54 0 0,-19-38 0 0,19 38 0 15,-25-36 0-15,25 36 0 0,0 0 0 0,-28-44 0 16,28 44 0-16,0 0 0 0,-22-28 0 0,22 28 0 16,0 0 0-16,-21-24 0 0,21 24 0 0,0 0 0 15,-23-32 0-15,23 32 0 0,-17-22 0 0,8 10 0 16,9 12 0-16,-23-23 0 0,23 23 0 0,-21-26 0 15,21 26 0-15,-22-32 0 0,22 32 0 0,-26-34 0 0,26 34 0 16,-23-37 0-16,23 37 0 0,-23-31 0 0,23 31 0 0,-21-26 0 16,21 26 0-16,-21-25 0 0,21 25 0 0,-19-14 0 15,19 14 0-15,-19-10 0 0,19 10 0 0,-19-16 0 16,19 16 0-16,0 0 0 0,-24-28 0 0,24 28 0 16,0 0 0-16,-27-40 0 15,27 40 0-15,0 0 0 0,-29-56 0 0,29 56 0 0,-19-43 0 0,19 43 0 16,-21-37 0-16,21 37 0 0,0 0 0 0,-30-43 0 15,30 43 0-15,0 0 0 16,-28-32 0-16,28 32 0 0,0 0 0 0,-28-34 0 0,28 34 0 0,0 0 0 16,-24-32 0-16,24 32 0 0,0 0 0 0,-26-26 0 0,26 26 0 15,0 0 0-15,-25-26 0 0,25 26 0 16,-17-17 0-16,17 17 0 0,-17-18 0 0,17 18 0 0,-16-10 0 0,16 10 0 16,-18-12 0-16,18 12 0 0,-17-11 0 0,17 11 0 15,0 0 128-15,-19-26-128 0,19 26 0 16,0 0 0-16,-21-30 0 0,12 25 0 0,-1-4 0 0,1 4 0 15,-3-2 0-15,1-2 0 0,-3 1 0 0,2-1 0 16,-2 0 0-16,6 1 0 0,-5-1 0 0,5 4 128 16,8 5-128-16,-14-14 0 0,14 14 144 0,-18-12-144 15,18 12 0-15,-14-14 144 0,6 10-144 0,8 4 0 16,-16-14 0-16,16 14 0 0,-16-12 128 0,16 12-128 16,0 0 192-16,-19-14-64 0,19 14-128 0,0 0 0 15,-16-10 144-15,16 10-144 0,0 0 0 0,0 0 0 0,-20-21 0 0,20 21 0 16,0 0 0-16,0 0 0 0,-18-26 0 0,18 26 0 15,0 0 0-15,0 0 0 16,0 0 0-16,-19-35 0 0,19 35 0 0,0 0 0 0,0 0 0 0,-18-32 0 16,18 32 0-16,0 0 0 0,0 0 0 0,-22-26 0 15,22 26 0-15,0 0 0 0,0 0 0 0,-19-22 0 16,19 22 0-16,0 0 0 0,0 0 0 0,-18-35 0 16,18 35 0-16,0 0 0 0,-15-44 0 0,15 44 0 15,0 0 0-15,-23-40 0 0,23 40 0 0,0 0 0 16,-18-22 0-16,18 22 0 0,0 0 0 0,-17-18 0 0,17 18 0 15,0 0 0-15,-21-14 0 0,21 14 0 0,0 0 0 0,-26-21 0 16,26 21 0-16,-17-14 0 0,17 14 0 0,-20-22 0 16,20 22 0-16,-17-21 0 0,17 21 0 0,0 0 0 15,-23-35 0-15,23 35 0 0,0 0 0 0,-21-37 0 16,21 37 0-16,-14-26 0 0,14 26 0 0,0 0 0 31,-17-34 0-31,17 34 0 0,0 0 0 0,-16-23 0 0,16 23 0 0,0 0 0 0,0 0 0 0,0 0 0 16,0 0 0-16,0 0 0 0,0 0 0 0,0 0 0 15,0 0 0-15,0 0 0 0,0 0 0 0,0 0 0 16,0 0 0-16,0 0 0 0,0 0 0 0,0 0 0 16,65-26 0-16,-65 26 0 0,0 0 0 0,0 0-128 15,0 0 128-15,52 5 0 16,-52-5 0-16,0 0 0 0,0 0 0 0,0 0 0 0,59-5 0 0,-59 5 0 0,0 0 0 0,0 0 0 16,53 0 0-16,-53 0 0 0,0 0 0 0,0 0 0 15,61 3 0-15,-61-3 0 0,0 0 0 0,52 11 0 16,-52-11 0-16,40 12 0 0,-40-12 0 0,40 9 0 15,-40-9 0-15,44 8 0 0,-44-8 0 0,43 6 0 16,-43-6 0-16,0 0 0 0,77 3 0 0,-77-3 0 31,0 0 0-31,66 3 0 0,-66-3 0 0,44 6 0 16,-44-6 0-16,43 8 0 0,-43-8 0 0,0 0 0 16,58 6 0-16,-58-6 0 0,0 0 0 0,59 3 0 15,-59-3 0-15,0 0 0 0,64-3 0 0,-64 3 0 0,0 0 0 0,67-4 0 16,-67 4 0-16,0 0 0 0,66 4 0 0,-66-4 0 15,0 0 0-15,70 5-128 0,-70-5 128 0,0 0 0 16,62 9 0-16,-62-9 0 0,0 0 0 0,58 3 0 16,-58-3 0-16,0 0 0 0,54-3 0 0,-54 3 0 15,0 0 0-15,61 0 0 0,-61 0 0 0,0 0 0 16,57 8 0-16,-57-8 0 0,40 16 0 0,-40-16 0 16,44 19 0-16,-44-19-128 0,44 21 0 0,-44-21 0 15,41 17 0-15,-41-17 0 0,44 18 128 0,-44-18 0 16,44 14-144-16,-44-14 144 0,0 0 0 0,60 5 0 15,-60-5 0-15,0 0 0 0,58 3 0 0,-58-3 0 16,0 0 0-16,49-3 0 0,-49 3-224 0,0 0 80 0,0 0 16 0,61-3 0 16,-61 3 128-16,0 0-192 0,49 3 192 0,-49-3-192 15,0 0 192-15,50 3 0 0,-50-3 0 0,0 0 0 16,59 2 0-16,-59-2 0 0,0 0 0 16,58-5 0-16,-58 5 0 0,0 0 0 0,0 0 0 0,66-17 0 15,-66 17 0-15,0 0 0 0,0 0 0 0,0 0 0 16,58-14 0-16,-58 14 0 0,0 0 0 0,0 0 0 15,0 0 0-15,0 0 0 0,0 0 0 0,52 0 0 16,-52 0 0-16,0 0 0 0,0 0 0 0,0 0 0 16,49 3 0-16,-49-3 0 0,0 0 0 0,0 0 0 15,0 0 0-15,59-17 0 0,-59 17 0 0,0 0 0 16,0 0 0-16,0 0 0 0,0 0 0 0,61-26 0 0,-61 26 0 16,0 0 0-16,0 0 0 0,0 0 0 0,0 0 0 0,0 0 0 15,0 0 0-15,57-13 0 0,-57 13 0 0,0 0 0 16,0 0 0-16,0 0 0 0,0 0 0 0,0 0 0 15,46 9 0-15,-46-9 0 0,0 0 0 0,0 0 0 16,55-5 0-16,-55 5 0 0,0 0 0 0,0 0 0 16,75-26 0-16,-75 26 0 0,0 0-256 0,0 0 48 15,75-21 0-15,-75 21 0 16,0 0-208-16,0 0-32 0,53-5-16 0,-53 5 0 0,0 0 464 0,0 0 0 16,48 5 0-16,-48-5 0 0,0 0 272 0,0 0 0 15,44 9 0-15,-44-9 0 0,0 0-16 0,0 0 0 16,42 12 0-16,-42-12 0 0,0 0-256 0,0 0 128 15,43 12-128-15,-43-12 0 0,0 0 0 0,39 17 0 0,-39-17 0 0,0 0 0 16,35 20 0-16,-35-20 0 0,0 0 0 0,33 17 0 16,-33-17 0-16,24 17 0 0,-24-17 0 0,28 18 0 15,-28-18 352-15,26 19-32 0,-26-19-16 0,26 16 0 16,-26-16-80-16,0 0-16 0,35 19 0 0,-35-19 0 16,0 0-80-16,42 14-128 0,-42-14 176 0,30 12-176 15,-30-12 0-15,26 17 0 0,-26-17 0 0,0 0 0 16,43 14 0-16,-43-14 0 0,0 0 0 0,46 12 0 15,-46-12 0-15,0 0 0 0,45 14 0 0,-45-14 0 16,0 0 0-16,38 14 0 0,-38-14 0 0,0 0 0 16,30 18 128-16,-30-18-128 0,0 0 0 0,28 17 0 0,-28-17 128 0,17 18-128 15,-17-18 144-15,14 17-144 0,-14-17 0 0,14 23 128 16,-7-11-128-16,-4 2 0 0,3 0 0 0,-1-2 176 16,-2 2-176-16,3-2 160 0,-3 2-160 0,2 0 0 15,-1 3 0-15,-2-5 0 0,1 6 0 0,-1-1 0 16,1 1 0-16,1-1 0 0,-3-3 0 0,1 0 0 15,3 3 0-15,-3-4 0 0,0-3 0 0,3 2 0 16,-3 2 0-16,0-2 0 0,-1-1 0 0,3 1 0 16,-2 0 0-16,-1-1 0 0,5 1 0 0,-6-3 0 15,1 5 0-15,3-6 0 0,-1 1 0 0,-3 0 0 16,6 3 0-16,-3-2 0 0,-1-1 0 0,3 3 0 16,-2-1 0-16,1 1 0 0,-4-12 0 0,9 21 0 0,-9-21 0 15,1 19 0-15,-1-19 0 0,4 21 0 0,-1-11 0 0,1 2 0 16,1 2 0-16,-3-1 0 0,-2-13 0 0,12 26 0 15,-12-26 0-15,12 22 0 0,-7-8 0 0,-5-14 0 16,14 26 0-16,-7-8 0 0,4-4 0 0,1 3 0 16,-2-3 0-16,3 3 0 0,-5-1 0 0,3-2 0 15,-2-3 0-15,1 1 0 0,0 0 0 0,-1-2 0 16,3-1 0-16,-12-9 0 0,23 21 0 0,-11-11 0 16,4 8 0-16,0-1 0 0,1 4-176 0,-1-2 176 15,-1 2-240-15,-1-3 48 0,0 4 0 0,-2-1 0 16,-3-2 32-16,2 7 16 0,-3-5 0 0,1-1 0 15,-2 4 144-15,2-5 0 0,-1 4 0 0,-2-2 0 0,2 1 128 16,1 4-128-16,0 1 160 0,0 0-160 0,-1 3 144 0,1-2-144 16,5-2 128-16,-4 0-128 0,3 0 0 0,-5 0 0 15,4-3 0-15,-3 0 0 0,-4-2 0 0,4 1 0 16,0 4 128-16,-4-3-128 0,4 1 0 0,-2-4 0 16,1 2 0-16,-2-1 0 0,2-2 128 0,1-1-128 15,-4 3 128-15,4-4-128 0,-4-3 160 0,2-2-160 16,0 2 192-16,2-5-192 0,-2 3 128 0,2-2-128 15,-4-1 0-15,4 3 0 0,-1-1 0 0,-2-3 0 16,2 5 0-16,4-5 0 0,-3 6 0 0,2 0 0 16,1-2 0-16,-2 2 0 0,1-1 0 0,3-1 0 15,0 3 0-15,0 3 0 0,1-3 0 0,1 3 0 0,1-2 0 16,1 1 0-16,-1 0 0 0,4 1 0 0,-4 4 0 16,6-1 0-16,-5 5 0 0,1 6 0 0,2-1-144 15,0 4 144-15,1 0 0 0,-3 0 0 0,2 0 0 0,-3-8-128 16,-1 0 128-16,-6-10 0 0,1-3 0 0,-3-2 0 15,-1-1 0-15,-3-5 0 0,1 0 0 0,1 2 0 16,-4-2 0-16,4 1 0 0,0-2 0 0,-5 0 0 16,5 0 0-16,-5 2 0 0,5-2 0 0,-7 1-128 15,5-3 128-15,-5 1 0 0,0-3 0 0,0-1 0 16,3 4 0-16,-3-1 0 0,0-1 0 0,0-2 0 16,-3 4 0-16,3-1 0 0,-4-1 0 0,3 1 0 15,-3 6 0-15,-1-4 0 0,1 4 0 0,-1 3 0 0,2-1 0 16,-1 1 0-16,2 0 0 0,-1-2 0 0,1 3 0 15,0-3 0-15,1-1 0 0,1-1 0 0,-4 1 0 0,2 0 0 16,2 3 0-16,0-1 0 0,0 1 0 0,2 2 0 16,2-2 0-16,-1 2 0 15,4 8 0-15,2 3 0 0,3-3 0 0,-3 6 0 0,-4-2-160 0,2 1 0 16,-2-5 0-16,4 3 0 0,0-3 160 0,-1 6-160 16,3-2 160-16,1-3-160 0,-3-2 160 0,1-4 0 15,2-3 0-15,1-2 0 0,-1-1 0 0,-2-8 0 16,-1 3 0-16,3-3 0 0,-3-6 0 0,0 3 0 15,-1-2 0-15,-8 2 0 0,0 0 0 0,0 0 0 16,0 0 0-16,0 0 0 0,0 0-192 0,0 0 64 16,51-49 0-16,-51 49 0 0,0 0-64 0,0 0-16 15,0 0 0-15,0 0 0 0,0 0 208 0,0 0 0 16,0 0 0-16,47-56 0 0,-47 56 0 0,0 0 0 0,0 0 0 0,0 0 0 16,0 0 0-16,40-68 0 0,-40 68 0 0,0 0 0 15,0 0 0-15,26-69 0 0,-26 69 0 0,0 0 0 16,0 0 0-16,26-72 0 0,-26 72 0 0,0 0 0 15,0 0-144-15,18-73 144 0,-18 73-128 0,0 0 128 16,0 0 0-16,22-80 0 0,-22 80 0 0,0 0 0 16,0 0 0-16,19-87 0 0,-19 87 0 0,0 0 0 15,0 0 0-15,32-94 0 0,-32 94 0 0,0 0 0 16,24-79 0-16,-24 79 0 0,0 0 0 0,25-85 0 0,-25 85 0 16,0 0 0-16,24-99 0 0,-24 99 0 15,17-72 0-15,-17 72 0 0,11-69 0 0,-11 69 0 0,0 0 0 0,14-89 0 16,-14 89 0-16,0 0 0 0,9-84 0 0,-9 84 0 15,0 0 0-15,6-80 0 16,-6 80 0-16,0 0 0 0,11-96 0 0,-11 96 0 0,0 0 0 16,21-94 0-16,-21 94 0 0,0 0 0 0,17-83 0 0,-17 83 0 15,0 0 0-15,0 0 0 0,5-79 0 0,-5 79 0 16,0 0 0-16,0 0 0 0,0 0 0 0,0 0 0 16,4-76 128-16,-4 76-128 0,0 0 0 0,-7-65 0 15,7 65 0-15,0 0 0 0,-14-76 0 0,14 76 0 16,0 0 0-16,-10-82 128 0,10 82-128 0,0 0 0 0,-4-66 0 15,4 66 0-15,0 0 0 0,0 0 0 0,12-86 0 0,-12 86 0 16,0 0 0-16,9-75 0 16,-9 75 0-16,0 0 0 0,0-80 0 0,0 80 0 15,-3-69 0-15,3 69 0 0,-6-79 0 0,6 79 0 0,-7-83 0 0,7 83 0 16,-7-89 0-16,7 89 0 0,-3-79 0 0,3 79 0 16,0-68 0-16,0 68 0 0,-4-66 0 0,4 66 0 15,-1-64 0-15,1 64 0 0,0-63 0 0,0 63-128 16,0-63 128-16,0 63 0 0,-2-66 0 0,2 66 0 15,0 0 0-15,-2-87 0 0,2 87 0 0,0 0 0 16,-3-70 0-16,3 70 0 0,0 0 0 0,-4-74 0 16,4 74 0-16,0 0 0 0,-5-77 0 0,5 77 0 0,0 0 0 0,3-70 0 15,-3 70 0-15,0 0 0 0,0 0 0 0,4-83 0 16,-4 83 0-16,0 0 0 0,-4-66 0 16,4 66 0-16,0 0 0 0,-15-75 0 0,15 75 0 0,-11-53 0 15,11 53 0-15,-14-48 0 0,14 48 0 0,0 0 0 16,-26-60 0-16,26 60 0 15,0 0 0-15,-17-47 0 0,17 47 0 0,0 0 0 0,0 0 0 0,0 0 0 16,0 0 0-16,-9-59 0 0,9 59 0 0,0 0 0 16,0 0 0-16,9-61 0 0,-9 61 0 0,0 0 0 15,0-61 0-15,0 61 0 0,0 0 0 0,0-71 0 16,0 71 0-16,0 0 0 0,2-61 0 0,-2 61 0 16,0 0 0-16,0 0 0 0,8-75 0 0,-8 75 0 15,0 0 0-15,0 0 0 0,12-75-192 0,-12 75-16 0,0 0 0 0,6-66 0 31,-6 66-176-31,0 0-48 0,-2-61 0 0,2 61 0 0,0 0 432 0,-7-58 0 0,7 58 0 0,0 0 0 16,-2-54 0-16,2 54 0 0,0 0 0 0,5-57 176 16,-5 57-176-16,0 0 128 0,7-66-128 0,-7 66 128 15,0 0 0-15,11-70 0 0,-11 70 0 0,0 0 0 16,9-75-128-16,-9 75 0 0,0 0 0 0,3-75 0 16,-3 75 0-16,0 0 0 0,0-66-144 0,0 66 144 15,0 0 0-15,-9-68 0 0,9 68 0 0,-8-59 0 16,8 59 0-16,-14-63 0 0,14 63 0 0,-9-66 0 15,9 66 192-15,-3-57-16 0,3 57 0 0,-4-54 0 0,4 54-176 16,-3-56 0-16,3 56 0 0,-2-49 0 0,2 49-208 0,0 0 80 16,0-61 128-16,0 61-208 15,0 0 64-15,0 0 16 0,14-59 0 0,-14 59 0 0,0 0 128 0,21-52 0 16,-21 52 0-16,0 0 0 0,19-61 0 0,-19 61-160 16,0 0 160-16,17-66-160 0,-17 66 160 0,0 0-128 15,16-63 128-15,-16 63-128 0,0 0 128 0,0 0 0 16,19-56 0-16,-19 56 0 0,0 0 0 0,0 0 0 15,26-63 0-15,-26 63 0 0,0 0 0 0,18-61 0 16,-18 61 0-16,0 0 0 0,17-74 0 0,-17 74 0 16,18-51 0-16,-18 51 0 0,10-61 0 0,-10 61 0 15,16-57 0-15,-16 57 0 0,15-49-208 0,-15 49 32 0,0 0 16 0,21-52 0 16,-21 52 160-16,0 0 0 0,0 0 0 0,30-53-128 16,-30 53 128-16,0 0 0 0,0 0 0 0,0 0 0 15,35-48 0-15,-35 48 0 16,0 0-128-16,0 0 128 15,0 0-512-15,0 0-32 0,36-44 0 0,-36 44 0 0,0 0 304 0,0 0 64 0,0 0 16 0,0 0 0 16,0 0 160-16,21-45 0 0,-21 45 0 0,0 0 128 16,0 0-128-16,0 0 0 0,0 0 0 0,0 0 0 15,7-53 0-15,-7 53 0 0,0 0 0 0,0 0 128 16,-2-52 16-16,2 52 16 0,0 0 0 0,-8-49 0 16,8 49-32-16,0 0-128 0,-9-40 192 0,9 40-64 15,0 0 32-15,-12-43 0 0,12 43 0 0,-5-37 0 0,5 37-160 16,-4-49 0-16,4 49 0 0,-2-55 0 0,2 55-144 0,-3-54 144 15,3 54 0-15,-5-46 0 0,5 46 0 0,-4-38-128 16,4 38 128-16,0 0 0 0,-14-43 0 0,14 43 0 16,0 0 0-16,-24-40 0 0,24 40 0 0,-14-32 0 15,14 32 0-15,-14-35 0 0,14 35 0 0,-12-36 0 16,12 36 0-16,-7-49 0 0,7 49 0 0,-9-64 0 16,9 64 0-16,-10-67 0 15,10 67-448-15,-11-61 0 0,11 61 16 0,-9-45 0 0,9 45 432 0,-8-49-128 16,8 49 128-16,-12-43 0 0,12 43 0 0,-16-49 0 15,16 49 0-15,-18-54 0 0,8 24 176 0,0-1 16 0,-4 0 0 16,-2-1 0-16,2-1 0 0,0 5 16 0,0-3 0 16,2 1 0-16,-2-1-16 0,-2 5 0 15,6-5 0-15,-2 5 0 0,1 5-192 0,-1 1 0 0,12 20 0 0,-17-38 0 16,17 38 0-16,-14-31 0 0,14 31 0 0,-18-35 0 16,9 18 0-16,-3-3 0 0,-2 3 0 0,2-6 0 15,-2 1 176-15,0-4-176 0,0 1 192 0,0 3-192 16,2-1 368-16,-2 0-48 0,2 6 0 0,-2-1 0 15,2 1-64-15,-2-4 0 0,-2 5-16 0,1-4 0 16,-1 2-240-16,0-3 0 0,1 6 0 0,1-6 0 16,0 7 0-16,-4-2-128 0,4 2 128 0,14 14 0 0,-24-23-208 15,24 23 64-15,-25-26 16 0,25 26 0 0,-20-22 0 0,20 22 0 16,-23-30 0-16,7 16 0 0,16 14 128 0,-19-26 0 16,19 26 0-16,-24-26 0 0,24 26 0 0,-23-18 304 15,13 10-48-15,-8-3-16 0,4-1-96 0,-1-2-16 31,1 0 0-31,-6-3 0 0,1-1-128 0,0 4 0 16,5-1 0-16,-3 1 0 0,-1 0-160 0,1-3 160 16,3-4 0-16,0 3-144 0,-2 1-16 0,2-2 0 15,-3-2 0-15,0 3 0 0,3 1 160 0,-2 1-208 16,2 1 80-16,0 1 128 0,0-4 0 0,0 4 0 16,2 6 0-16,0-5 0 0,1 8 256 0,3 0 64 15,-1-2 0-15,-3 5 16 0,3-1-192 0,-2-1-144 16,3 4 192-16,-1 0-192 0,9 0 0 0,-17-5 0 0,17 5 0 15,-18-3 0-15,6 1-144 0,0-2 144 0,1-1-128 0,-3 2 128 16,6-3 0-16,-6-2 0 0,2 2 0 0,-2-2 0 16,5 1 0-16,-3-2 0 0,0 4 0 0,1-4 0 15,2 4 0-15,-5 1 0 0,2 3 0 0,-2-6 0 16,6 5 0-16,-6-2 0 0,3 1 0 0,1-2 0 16,-3 5 0-16,3-4 0 0,1-1 0 0,-3 2 0 15,0 1 0-15,-2-5 0 0,4 2 0 0,-3-1 0 16,3-1 0-16,-1 0 0 0,1 1 0 0,-4-3 0 15,2 0 0-15,-2-1 0 0,-2-3 0 0,1 0 0 16,2 0-256-16,-1 3 48 0,2 1 0 0,-2 0 0 16,-1 2 208-16,4 2 0 0,-3 2 0 0,2 1-144 0,-2-1 144 0,5 3-128 15,-5-4 128-15,2 2-128 0,3-1 128 0,-3-2 0 16,2 1 0-16,1-1 0 16,0 0 0-16,9 5 0 0,-14-16 0 0,14 16 0 0,-12-17 0 0,12 17 0 15,-8-18 0-15,-1 8 0 0,9 10 0 0,-11-18 0 16,11 18 0-16,-12-21 0 0,5 13 0 0,0-6 0 15,-1 5 0-15,-1-5 0 0,0 0 0 0,0-3 0 16,-3-1 0-16,3-3 0 0,-1 4 0 0,0-2 0 16,3-2 0-16,-6 2 0 0,5-6 0 0,-5 3 0 15,5 3 0-15,-3-2-128 0,4 7 0 0,0 2 0 16,-1 6 0-16,1 3 0 0,7 3-64 0,-11-2-16 16,11 2 0-16,-7 2 0 15,7-2-624-15,0 0-112 0,-1 31-16 0,1-31-13568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DD2C916-7D65-4368-91F6-C0F741FC367F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F1DB368-97E3-4A84-80C3-EE17D51E4E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158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FAB5-7670-3858-EC37-CC2135C03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21C50-23A1-3A20-C616-3C220F14F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9AA56-B3FC-BB0F-0687-03431744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B2D5-B9FC-4136-A256-E78A92A3DEF7}" type="datetime1">
              <a:rPr lang="en-AU" smtClean="0"/>
              <a:t>22/11/2023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1FD3-B1B3-58BD-1C24-4F6905A8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41EF2-57C0-D18C-B9D6-81999364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89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32D3-AB87-D03D-CE01-563A0788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57FD4-BFD3-3544-F436-5524C3A18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4BFA5-6E36-993E-F934-66070408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9C11-3E0D-43CF-B58A-653B0F4E9FEA}" type="datetime1">
              <a:rPr lang="en-AU" smtClean="0"/>
              <a:t>22/11/2023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AE57F-4707-42A4-30B3-7BC65EBB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2B6AC-EBE7-BCEB-EF0D-3C77B4C3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7921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CBF2C-4A4C-BAB7-D483-D1AD9B9458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011C8-40C2-7621-E9D0-41ED201D3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ABAC8-B732-C15F-31A4-B7E18FED2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DC00-8DDB-487C-BA28-97C0BC37CF02}" type="datetime1">
              <a:rPr lang="en-AU" smtClean="0"/>
              <a:t>22/11/2023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79F87-6F81-6688-5EBB-0213702A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B9FA3-0FAA-E1AC-F6E6-FC6DE5ED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472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DF4F-9A82-D261-F6D7-FB1B02AB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2476-2598-5A10-DC73-FE05D2512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08611-06C0-2D20-84D9-F751AF0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56AB-CEBD-4E3B-B00E-380B0A2B3AAF}" type="datetime1">
              <a:rPr lang="en-AU" smtClean="0"/>
              <a:t>22/11/2023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64C53-8A4E-8C7D-0A59-0FFAD2C4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2378-4D34-34EE-EA86-37DC1CB3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76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B390-7EEC-C5F4-EE2F-8B92299F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F5D36-36CE-5C73-684E-CFDDE7315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0D838-3FE5-E57E-4C92-15E2727D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207E-AACE-4C5F-90BD-835824465168}" type="datetime1">
              <a:rPr lang="en-AU" smtClean="0"/>
              <a:t>22/11/2023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154CB-4430-EEA9-3FF5-E0B7FD6E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C6EF3-6980-BE40-0FCE-A2877F76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744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687-7B25-E049-E1AB-CA038129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3C0D-A4AA-1F53-CB74-EAEB4E06A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EFB3E-8E84-C799-AB39-8D4AA738C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9D5C4-EAE9-CADB-BC89-96398BD3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72CDB-E6F5-4268-98EA-1A76AF1E46B1}" type="datetime1">
              <a:rPr lang="en-AU" smtClean="0"/>
              <a:t>22/11/2023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FBB1E-68AB-54DE-8412-65C32699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C5770-FC96-9464-CF81-5BE55E16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682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09FD-79CB-D4E6-E9DC-2263C6F9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034EB-ECCE-520B-E0DE-D8C111E8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D59B7-E702-1A80-7C62-CC6775853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AAC3B-4CE6-D92D-F8D9-D8EC3A68D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72462-B9F7-FF44-842C-A813CBD1B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EF58D-4584-993D-5DB2-6DD32DDC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3699E-CFE5-4E58-9292-267CD75A6458}" type="datetime1">
              <a:rPr lang="en-AU" smtClean="0"/>
              <a:t>22/11/2023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5C776-F45F-E63B-BB9D-0F11215F7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C07DDA-1CDD-AE3F-539A-584C33C4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153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34D7-6D07-B806-3847-2DD244E0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E9D9C-852E-F3E6-6EFA-579DA8575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5CAE-C75B-49C1-ACD4-590992A3C93C}" type="datetime1">
              <a:rPr lang="en-AU" smtClean="0"/>
              <a:t>22/11/2023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443DF-A5AD-E9CD-7C2F-BFD1E2E7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145F7-030B-3BD8-B41E-81C1DBD8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548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26377-5175-237E-407C-6171F7E8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0BA6-A484-4AA0-9288-8CBAED5E7AF4}" type="datetime1">
              <a:rPr lang="en-AU" smtClean="0"/>
              <a:t>22/11/2023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0D995-AC67-0AED-A847-CAF2BB5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8B64A-F436-0A04-3944-AB4C0583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4266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5F94-8B84-F446-B027-733E0412D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912E8-6EE9-3E4E-A415-814AA2A29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DA54B-0E43-AD2A-BB0D-F95E9313B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F993B-9446-8CAF-5408-9413C6E5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26E3-C9B0-4E58-BB8B-BF69A0DCED76}" type="datetime1">
              <a:rPr lang="en-AU" smtClean="0"/>
              <a:t>22/11/2023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BA55C-D9A8-4F74-088D-471CFAEA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84277-BA08-A1AC-82AA-AD3D95AB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684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DEAC-AEFD-95CB-8D84-87B3C1689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BBF1B-9D9B-BF8C-7DB2-00F57BBCD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5281B-6ECD-4EF2-6548-864CB572C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77081-DC66-EFE6-45E2-8F4A6B71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571B-351C-417B-B9AA-536352591D70}" type="datetime1">
              <a:rPr lang="en-AU" smtClean="0"/>
              <a:t>22/11/2023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B3950-3496-1CFE-CF3B-5834DCE5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3DFEE-907B-25DB-ADF6-F6A54AAD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06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F44CD-B885-DCB5-A230-67AC0E407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62EB6-E656-37A3-6BD3-B337CB032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C951E-81F8-D6A6-35C5-972C0777D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D1319-980F-41FA-9099-BF1ACEDC7402}" type="datetime1">
              <a:rPr lang="en-AU" smtClean="0"/>
              <a:t>22/11/2023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845BA-9480-CA3A-26E0-3C818FB4C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5C03-3E9F-2EF4-2CDE-205CEC4FC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310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3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2.png"/><Relationship Id="rId7" Type="http://schemas.openxmlformats.org/officeDocument/2006/relationships/hyperlink" Target="https://en.wikipedia.org/wiki/Complete_graph" TargetMode="Externa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6.png"/><Relationship Id="rId9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customXml" Target="../ink/ink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hyperlink" Target="https://en.wikipedia.org/wiki/Complete_graph" TargetMode="Externa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image" Target="../media/image41.png"/><Relationship Id="rId10" Type="http://schemas.openxmlformats.org/officeDocument/2006/relationships/customXml" Target="../ink/ink7.xml"/><Relationship Id="rId4" Type="http://schemas.openxmlformats.org/officeDocument/2006/relationships/image" Target="../media/image26.png"/><Relationship Id="rId9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10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graphs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graph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graphs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graph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11.xml"/><Relationship Id="rId4" Type="http://schemas.openxmlformats.org/officeDocument/2006/relationships/hyperlink" Target="https://en.wikipedia.org/wiki/List_of_graph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st_of_graphs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18.xml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hyperlink" Target="https://bytefish.medium.com/algorithm-visualization-maze-generation-and-solution-82308c12d50c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fish.medium.com/algorithm-visualization-maze-generation-and-solution-82308c12d50c" TargetMode="External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smen.icopy.site/awesome/awesome-it-quotes/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customXml" Target="../ink/ink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hyperlink" Target="https://en.wikipedia.org/wiki/Dijkstra%27s_algorith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dHqqvM3-LE?feature=oembed" TargetMode="External"/><Relationship Id="rId5" Type="http://schemas.openxmlformats.org/officeDocument/2006/relationships/image" Target="../media/image60.png"/><Relationship Id="rId4" Type="http://schemas.openxmlformats.org/officeDocument/2006/relationships/customXml" Target="../ink/ink2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7" Type="http://schemas.openxmlformats.org/officeDocument/2006/relationships/image" Target="../media/image61.png"/><Relationship Id="rId2" Type="http://schemas.openxmlformats.org/officeDocument/2006/relationships/hyperlink" Target="https://en.wikipedia.org/wiki/Fibonacci_heap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5" Type="http://schemas.openxmlformats.org/officeDocument/2006/relationships/image" Target="../media/image1260.png"/><Relationship Id="rId4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024lzsknDo?feature=oembed" TargetMode="External"/><Relationship Id="rId5" Type="http://schemas.openxmlformats.org/officeDocument/2006/relationships/image" Target="../media/image63.png"/><Relationship Id="rId4" Type="http://schemas.openxmlformats.org/officeDocument/2006/relationships/customXml" Target="../ink/ink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770BE-8335-8CC5-A18B-872BA86F3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CA" sz="5400" dirty="0"/>
              <a:t>Graph Algorithms</a:t>
            </a:r>
            <a:br>
              <a:rPr lang="en-CA" sz="5400" dirty="0"/>
            </a:br>
            <a:r>
              <a:rPr lang="en-CA" sz="5400" dirty="0"/>
              <a:t>11.1 – 11.5</a:t>
            </a:r>
            <a:endParaRPr lang="en-AU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57544-8C3B-0EDF-7039-B7B07A485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CA" dirty="0"/>
              <a:t>CMPT 225</a:t>
            </a:r>
            <a:endParaRPr lang="en-AU" dirty="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robot standing next to a structure&#10;&#10;Description automatically generated">
            <a:extLst>
              <a:ext uri="{FF2B5EF4-FFF2-40B4-BE49-F238E27FC236}">
                <a16:creationId xmlns:a16="http://schemas.microsoft.com/office/drawing/2014/main" id="{1FB8227E-111B-650C-C5AF-F25E40AA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027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10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908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cd,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8F075E9-77AB-694D-D179-427E9C8BC2BC}"/>
                  </a:ext>
                </a:extLst>
              </p14:cNvPr>
              <p14:cNvContentPartPr/>
              <p14:nvPr/>
            </p14:nvContentPartPr>
            <p14:xfrm>
              <a:off x="8940600" y="5799240"/>
              <a:ext cx="730440" cy="713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8F075E9-77AB-694D-D179-427E9C8BC2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1240" y="5789880"/>
                <a:ext cx="749160" cy="7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55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11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908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cd,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918229" y="1835013"/>
            <a:ext cx="1521001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an </a:t>
            </a:r>
            <a:r>
              <a:rPr lang="en-CA" sz="1400" b="1" dirty="0"/>
              <a:t>undirected graph</a:t>
            </a:r>
            <a:r>
              <a:rPr lang="en-CA" sz="1400" dirty="0"/>
              <a:t>, 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the same edge</a:t>
            </a: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936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12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2" idx="4"/>
            <a:endCxn id="25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6"/>
            <a:endCxn id="2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1035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 </a:t>
            </a:r>
            <a:endParaRPr lang="en-AU" sz="4000" dirty="0"/>
          </a:p>
        </p:txBody>
      </p:sp>
      <p:pic>
        <p:nvPicPr>
          <p:cNvPr id="13" name="Graphic 12" descr="Question Mark with solid fill">
            <a:extLst>
              <a:ext uri="{FF2B5EF4-FFF2-40B4-BE49-F238E27FC236}">
                <a16:creationId xmlns:a16="http://schemas.microsoft.com/office/drawing/2014/main" id="{A3A65A97-A3A5-2395-403B-972E8CC06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36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13</a:t>
            </a:fld>
            <a:endParaRPr lang="en-A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4854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</a:t>
            </a:r>
            <a:r>
              <a:rPr lang="en-CA" sz="4000" dirty="0" err="1"/>
              <a:t>ce</a:t>
            </a:r>
            <a:r>
              <a:rPr lang="en-CA" sz="4000" dirty="0"/>
              <a:t>, dc, da, </a:t>
            </a:r>
            <a:r>
              <a:rPr lang="en-CA" sz="4000" dirty="0" err="1"/>
              <a:t>ec</a:t>
            </a:r>
            <a:r>
              <a:rPr lang="en-CA" sz="4000" dirty="0"/>
              <a:t> } </a:t>
            </a:r>
            <a:endParaRPr lang="en-AU" sz="4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897FE98-142A-FF78-D14C-D4924174520F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A37F7B-7128-1A50-7609-508E385CF81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CB276E-1F67-2FE0-3CE9-63D17D848B5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04CE6A-178A-0F36-F04E-17BB0762FB1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C180E2-6190-F4F9-3978-7A00407F976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B47916C-3FC1-27F0-B5CE-A96FCA49004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9E2329-3BD6-21CC-C3AB-181655DE3219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E7420E-623D-BBE6-39FD-3DB71CB1FEA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F11AEC-BB15-867B-0660-75BF4462729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C068FE-C695-6B8A-7FB8-F4BE5712EFCC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E45E45-E337-92EB-90F7-A35C5BDF925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B762101-138A-0D0E-5733-A417B3727DA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9F7EFD-C837-FA95-0953-7097CF9FBB89}"/>
              </a:ext>
            </a:extLst>
          </p:cNvPr>
          <p:cNvCxnSpPr>
            <a:cxnSpLocks/>
            <a:stCxn id="16" idx="4"/>
            <a:endCxn id="2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749170-1923-2C04-3AE1-3AC3751DA12E}"/>
              </a:ext>
            </a:extLst>
          </p:cNvPr>
          <p:cNvCxnSpPr>
            <a:cxnSpLocks/>
            <a:stCxn id="13" idx="5"/>
            <a:endCxn id="2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3B42E2-872D-AFA4-F9D2-267236DDD033}"/>
              </a:ext>
            </a:extLst>
          </p:cNvPr>
          <p:cNvCxnSpPr>
            <a:cxnSpLocks/>
            <a:stCxn id="13" idx="6"/>
            <a:endCxn id="16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7E65E8-CBF2-70D3-C9F5-FF6D8150102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9178AA-B664-79AC-1E3D-50BAE8BAD1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A0545D7-D5E7-D542-04F9-D591AA088C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DB64F9F-8A63-03C8-9ACA-E944244C4F0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8229085" y="2114541"/>
            <a:ext cx="2135637" cy="443209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DA5471-0A43-B18E-0C68-8787D982C265}"/>
              </a:ext>
            </a:extLst>
          </p:cNvPr>
          <p:cNvCxnSpPr>
            <a:cxnSpLocks/>
            <a:stCxn id="41" idx="6"/>
            <a:endCxn id="16" idx="3"/>
          </p:cNvCxnSpPr>
          <p:nvPr/>
        </p:nvCxnSpPr>
        <p:spPr>
          <a:xfrm flipV="1">
            <a:off x="8275019" y="2306912"/>
            <a:ext cx="2174496" cy="405483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71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5DA4-EF45-E8C8-22CD-F6160BCF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Handshaking Lemma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be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vertices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edges</a:t>
                </a:r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be the </a:t>
                </a:r>
                <a:r>
                  <a:rPr lang="en-CA" b="1" dirty="0"/>
                  <a:t>degree</a:t>
                </a:r>
                <a:r>
                  <a:rPr lang="en-CA" dirty="0"/>
                  <a:t>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, i.e. the number of edges touching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43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E32AC-B865-76B1-1676-84272ECC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14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1DA5B0-78F7-C2E5-4F4B-636C411B20BE}"/>
              </a:ext>
            </a:extLst>
          </p:cNvPr>
          <p:cNvGrpSpPr/>
          <p:nvPr/>
        </p:nvGrpSpPr>
        <p:grpSpPr>
          <a:xfrm>
            <a:off x="8075675" y="667349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0D837D-8198-9F13-B683-758EB844B55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0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5A4F95-7410-902A-7D8B-94F49248D5F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F50E2B-44D9-002F-477F-CB5F79DED6A2}"/>
              </a:ext>
            </a:extLst>
          </p:cNvPr>
          <p:cNvGrpSpPr/>
          <p:nvPr/>
        </p:nvGrpSpPr>
        <p:grpSpPr>
          <a:xfrm>
            <a:off x="10165377" y="2144712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48F69D-B789-BADA-8AAF-2B88AE71B6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3167EE-D432-A3A2-708B-1D3F5979EC7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644FCF-7EA9-5B6C-8052-05D63CC9FB83}"/>
              </a:ext>
            </a:extLst>
          </p:cNvPr>
          <p:cNvGrpSpPr/>
          <p:nvPr/>
        </p:nvGrpSpPr>
        <p:grpSpPr>
          <a:xfrm>
            <a:off x="9784008" y="3474064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FFBD1E-B58B-74C1-9C8D-AD18953EB5D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AD66A3-9A02-F423-3FA7-94F97D437DA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30EEFA-16B1-DA99-3375-3CC0EB27964B}"/>
              </a:ext>
            </a:extLst>
          </p:cNvPr>
          <p:cNvGrpSpPr/>
          <p:nvPr/>
        </p:nvGrpSpPr>
        <p:grpSpPr>
          <a:xfrm>
            <a:off x="8813377" y="4169516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995CC0-BB36-CA4D-0026-68F193F0621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5BABF-3DE2-19D1-61B0-2726A86124F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9F0E14-6DA9-B153-D110-F45393B703EE}"/>
              </a:ext>
            </a:extLst>
          </p:cNvPr>
          <p:cNvCxnSpPr>
            <a:cxnSpLocks/>
          </p:cNvCxnSpPr>
          <p:nvPr/>
        </p:nvCxnSpPr>
        <p:spPr>
          <a:xfrm flipH="1">
            <a:off x="7539862" y="1469786"/>
            <a:ext cx="3818" cy="14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C29370-3910-0231-85B9-BE2D99B0CC86}"/>
              </a:ext>
            </a:extLst>
          </p:cNvPr>
          <p:cNvCxnSpPr>
            <a:cxnSpLocks/>
            <a:stCxn id="28" idx="7"/>
            <a:endCxn id="25" idx="3"/>
          </p:cNvCxnSpPr>
          <p:nvPr/>
        </p:nvCxnSpPr>
        <p:spPr>
          <a:xfrm flipV="1">
            <a:off x="9307590" y="3938488"/>
            <a:ext cx="561212" cy="310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0761BAC-4C09-F3B7-3222-4F2FF7C1258E}"/>
              </a:ext>
            </a:extLst>
          </p:cNvPr>
          <p:cNvCxnSpPr>
            <a:stCxn id="19" idx="4"/>
            <a:endCxn id="25" idx="1"/>
          </p:cNvCxnSpPr>
          <p:nvPr/>
        </p:nvCxnSpPr>
        <p:spPr>
          <a:xfrm>
            <a:off x="8365179" y="1211455"/>
            <a:ext cx="1503623" cy="2342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/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/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/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(2)=2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/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A22E0E7-7690-82C8-14C1-C905BF39AF87}"/>
              </a:ext>
            </a:extLst>
          </p:cNvPr>
          <p:cNvSpPr txBox="1"/>
          <p:nvPr/>
        </p:nvSpPr>
        <p:spPr>
          <a:xfrm>
            <a:off x="4830027" y="4448253"/>
            <a:ext cx="1664669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Justification</a:t>
            </a:r>
            <a:r>
              <a:rPr lang="en-CA" sz="1400" dirty="0"/>
              <a:t>: every edge contributes 2 to the degree count.</a:t>
            </a:r>
            <a:endParaRPr lang="en-A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A83E4-2CDD-BBD7-2E53-2047A356AA88}"/>
              </a:ext>
            </a:extLst>
          </p:cNvPr>
          <p:cNvSpPr txBox="1"/>
          <p:nvPr/>
        </p:nvSpPr>
        <p:spPr>
          <a:xfrm>
            <a:off x="1489287" y="5833130"/>
            <a:ext cx="34445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sum of the degrees of the vertices of a graph is twice the number of its edges.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896666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88248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15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CA" dirty="0"/>
                  <a:t>If the sum of the degrees of all vertices of a graph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is 10, then: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vertices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  <a:br>
                  <a:rPr lang="en-CA" dirty="0"/>
                </a:br>
                <a:endParaRPr lang="en-CA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AU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  <a:blipFill>
                <a:blip r:embed="rId2"/>
                <a:stretch>
                  <a:fillRect l="-2310" t="-2787" r="-6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032A4554-5B0D-56DB-52ED-917DDC59F168}"/>
              </a:ext>
            </a:extLst>
          </p:cNvPr>
          <p:cNvSpPr/>
          <p:nvPr/>
        </p:nvSpPr>
        <p:spPr>
          <a:xfrm>
            <a:off x="5791389" y="3429000"/>
            <a:ext cx="723711" cy="5791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0224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35230" cy="1325563"/>
          </a:xfrm>
        </p:spPr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16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6715918" y="2307876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D20B62A-3618-EC40-FA55-E6C71B73EBF8}"/>
              </a:ext>
            </a:extLst>
          </p:cNvPr>
          <p:cNvSpPr txBox="1"/>
          <p:nvPr/>
        </p:nvSpPr>
        <p:spPr>
          <a:xfrm>
            <a:off x="4064183" y="1646522"/>
            <a:ext cx="38806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Depending on the application, a graph might have: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A self-loop</a:t>
            </a:r>
            <a:br>
              <a:rPr lang="en-CA" b="1" dirty="0"/>
            </a:br>
            <a:r>
              <a:rPr lang="en-CA" dirty="0"/>
              <a:t>an edge connected to </a:t>
            </a:r>
            <a:br>
              <a:rPr lang="en-CA" dirty="0"/>
            </a:br>
            <a:r>
              <a:rPr lang="en-CA" dirty="0"/>
              <a:t>the same vertex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More than one edge between vertices:</a:t>
            </a:r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2685E3-1A3F-CE7B-B0F7-5024803D7A8B}"/>
              </a:ext>
            </a:extLst>
          </p:cNvPr>
          <p:cNvSpPr/>
          <p:nvPr/>
        </p:nvSpPr>
        <p:spPr>
          <a:xfrm>
            <a:off x="7007493" y="2026403"/>
            <a:ext cx="581961" cy="560926"/>
          </a:xfrm>
          <a:custGeom>
            <a:avLst/>
            <a:gdLst>
              <a:gd name="connsiteX0" fmla="*/ 287167 w 581961"/>
              <a:gd name="connsiteY0" fmla="*/ 560926 h 560926"/>
              <a:gd name="connsiteX1" fmla="*/ 581891 w 581961"/>
              <a:gd name="connsiteY1" fmla="*/ 183075 h 560926"/>
              <a:gd name="connsiteX2" fmla="*/ 264496 w 581961"/>
              <a:gd name="connsiteY2" fmla="*/ 1706 h 560926"/>
              <a:gd name="connsiteX3" fmla="*/ 0 w 581961"/>
              <a:gd name="connsiteY3" fmla="*/ 281316 h 56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61" h="560926">
                <a:moveTo>
                  <a:pt x="287167" y="560926"/>
                </a:moveTo>
                <a:cubicBezTo>
                  <a:pt x="436418" y="418602"/>
                  <a:pt x="585669" y="276278"/>
                  <a:pt x="581891" y="183075"/>
                </a:cubicBezTo>
                <a:cubicBezTo>
                  <a:pt x="578113" y="89872"/>
                  <a:pt x="361478" y="-14667"/>
                  <a:pt x="264496" y="1706"/>
                </a:cubicBezTo>
                <a:cubicBezTo>
                  <a:pt x="167514" y="18079"/>
                  <a:pt x="83757" y="149697"/>
                  <a:pt x="0" y="281316"/>
                </a:cubicBezTo>
              </a:path>
            </a:pathLst>
          </a:custGeom>
          <a:noFill/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26F7D9-5ADB-6433-13C9-19F14AE015A0}"/>
              </a:ext>
            </a:extLst>
          </p:cNvPr>
          <p:cNvGrpSpPr/>
          <p:nvPr/>
        </p:nvGrpSpPr>
        <p:grpSpPr>
          <a:xfrm>
            <a:off x="7098698" y="3920348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50B9A4-D466-B45B-B24F-FAB6F365C6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5C2FE57-EB3E-459F-CB37-F9AB1B69405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189983-A69C-98CF-BF07-CBEC87CB7553}"/>
              </a:ext>
            </a:extLst>
          </p:cNvPr>
          <p:cNvGrpSpPr/>
          <p:nvPr/>
        </p:nvGrpSpPr>
        <p:grpSpPr>
          <a:xfrm>
            <a:off x="4395220" y="4001051"/>
            <a:ext cx="579006" cy="544106"/>
            <a:chOff x="8667906" y="1624760"/>
            <a:chExt cx="579006" cy="54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D858B6-752F-9B8F-D55E-5E322F8E232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925F15E-2F41-D4B2-B194-378DCA6D627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048CCE-14E4-56A5-5D29-AC4B6C8F5E35}"/>
              </a:ext>
            </a:extLst>
          </p:cNvPr>
          <p:cNvCxnSpPr>
            <a:cxnSpLocks/>
            <a:stCxn id="27" idx="7"/>
            <a:endCxn id="14" idx="1"/>
          </p:cNvCxnSpPr>
          <p:nvPr/>
        </p:nvCxnSpPr>
        <p:spPr>
          <a:xfrm flipV="1">
            <a:off x="4889433" y="4000030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E1E4C8-7D27-9343-582C-C1AD8DEA63E6}"/>
              </a:ext>
            </a:extLst>
          </p:cNvPr>
          <p:cNvCxnSpPr>
            <a:cxnSpLocks/>
            <a:stCxn id="14" idx="3"/>
            <a:endCxn id="27" idx="5"/>
          </p:cNvCxnSpPr>
          <p:nvPr/>
        </p:nvCxnSpPr>
        <p:spPr>
          <a:xfrm flipH="1">
            <a:off x="4889433" y="4384772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EE5480-EDA6-CB40-949E-E717764CAE2A}"/>
              </a:ext>
            </a:extLst>
          </p:cNvPr>
          <p:cNvCxnSpPr>
            <a:cxnSpLocks/>
            <a:stCxn id="14" idx="2"/>
            <a:endCxn id="27" idx="6"/>
          </p:cNvCxnSpPr>
          <p:nvPr/>
        </p:nvCxnSpPr>
        <p:spPr>
          <a:xfrm flipH="1">
            <a:off x="4974226" y="4192401"/>
            <a:ext cx="2124473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83D0B7-8E8A-52F2-40F9-5F8DEA548EA6}"/>
              </a:ext>
            </a:extLst>
          </p:cNvPr>
          <p:cNvSpPr txBox="1"/>
          <p:nvPr/>
        </p:nvSpPr>
        <p:spPr>
          <a:xfrm>
            <a:off x="9166332" y="2307876"/>
            <a:ext cx="2220515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with </a:t>
            </a:r>
            <a:r>
              <a:rPr lang="en-CA" b="1" dirty="0"/>
              <a:t>no</a:t>
            </a:r>
            <a:r>
              <a:rPr lang="en-CA" dirty="0"/>
              <a:t> self-loops and at most one edge between each vertex pair is called a </a:t>
            </a:r>
            <a:r>
              <a:rPr lang="en-CA" b="1" dirty="0"/>
              <a:t>simple graph</a:t>
            </a:r>
            <a:r>
              <a:rPr lang="en-CA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447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17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7B1537-92F1-26FD-81C8-9F006C5A350A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88F5EB-4954-789E-FC10-4816C4C8030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3D5A-40CC-9074-89F7-CD28F80237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6859BC-0816-84F7-E5EE-94BC5660535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FE0219-2DEE-2DDF-5AD9-5A92C37645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93DA820-BB02-E0F8-A40B-5BD2E644ED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AB5D0E-6E72-032A-3159-227B81590393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6F448C-44F1-37C3-195B-D27C9D32C60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D4462E-7863-CBAD-2657-1BDC65CA17E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B997F2-D60B-9C15-7635-FD7215C557B4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FF9D6C-F6AE-1B06-C58E-438010A1B54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411B66-F97D-47F7-D5C7-425BA3FE469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4052AC0-9C01-0052-FD6B-538FDA867D42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BDFFED-7473-4050-73EA-15A928D607A4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3EE6F1-004D-D803-FD8E-7FB2167F666A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CD02C3-7C88-45BF-0EC6-6F4238882D1A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9EB5C5A-6479-B5B2-ACAE-6FF01593C0E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9051865-6C48-95C7-EF47-D23C11715E1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A89643-E4F8-2E84-4578-E05A814CD56A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1E6BDF3-832A-9B57-2E44-3028709FC13A}"/>
                  </a:ext>
                </a:extLst>
              </p14:cNvPr>
              <p14:cNvContentPartPr/>
              <p14:nvPr/>
            </p14:nvContentPartPr>
            <p14:xfrm>
              <a:off x="8125560" y="635400"/>
              <a:ext cx="3899160" cy="4093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1E6BDF3-832A-9B57-2E44-3028709FC1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6200" y="626040"/>
                <a:ext cx="3917880" cy="41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08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18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939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ecdacdacd</a:t>
            </a:r>
            <a:r>
              <a:rPr lang="en-CA" dirty="0"/>
              <a:t> 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4262804" y="526196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D911DD-45F1-6CBA-B6D8-E5542094738B}"/>
              </a:ext>
            </a:extLst>
          </p:cNvPr>
          <p:cNvCxnSpPr/>
          <p:nvPr/>
        </p:nvCxnSpPr>
        <p:spPr>
          <a:xfrm flipV="1">
            <a:off x="6521712" y="5410830"/>
            <a:ext cx="917519" cy="128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1C9CF1-5549-6291-CB31-FBAD9D12777C}"/>
              </a:ext>
            </a:extLst>
          </p:cNvPr>
          <p:cNvCxnSpPr>
            <a:endCxn id="5" idx="1"/>
          </p:cNvCxnSpPr>
          <p:nvPr/>
        </p:nvCxnSpPr>
        <p:spPr>
          <a:xfrm flipV="1">
            <a:off x="6514155" y="5666476"/>
            <a:ext cx="862432" cy="1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E6BBDD4-9D55-1AE9-08AF-5E1B14370DB1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790038-A4BE-27EC-B83E-D48E58513B6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13CACB2-683D-FE6F-4013-D8AE92FF114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F02550-A9AB-DDF7-76BA-2B0A57AB3ED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113E6-4BD5-5006-F5FE-880E9B1AA6B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F8F7EBF-BB8D-AC94-4882-459A5A4A823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D4B06E-4126-9BE7-C79C-8B3BF97E41D5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A57D19-00EF-F71E-5F36-DF572982545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935C48-31C8-7A0F-2C78-7F45606276A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79DF4A-1F3E-1B8A-386F-0FC9FBA14A78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450658-523A-1585-919D-D1EF388C63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526DA8D-D19B-8397-E939-5B8DB15F381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F7AE98-5CBD-ACCB-9FB8-CD18DE05871D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32C82A-A826-56E6-8D0E-E4C5DCC70488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A5B496-033C-B076-5F46-5681CB22B5C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826ABB-8508-FD74-45E6-7C64415A709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D630FC-3CA0-D0D5-D7BC-F6AA648F34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9109EA5-726B-DC74-48B7-266873FE79E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8E99922-D0D6-0BEE-B3F2-50D3CA6525AC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179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19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33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dac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where there are at least two different ways to get to the different vertices on the path.</a:t>
            </a:r>
            <a:endParaRPr lang="en-AU" dirty="0"/>
          </a:p>
        </p:txBody>
      </p:sp>
      <p:pic>
        <p:nvPicPr>
          <p:cNvPr id="11" name="Graphic 10" descr="Question Mark with solid fill">
            <a:extLst>
              <a:ext uri="{FF2B5EF4-FFF2-40B4-BE49-F238E27FC236}">
                <a16:creationId xmlns:a16="http://schemas.microsoft.com/office/drawing/2014/main" id="{3C9B10AC-FD85-447F-E5CC-6740CE9F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6142" y="5213741"/>
            <a:ext cx="914400" cy="914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BD2DEE4-6E89-3528-CF0A-12318B7B763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C8D250-2372-9F67-37B1-560754E3F2F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72E803-F0D5-4129-97AF-36057FF8FAC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5AF789-1105-6595-57E2-7261B956E268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1E016B-AA2C-109E-5A5F-C6EB8766F0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01D420-FD5B-D405-446B-D22CF133CD4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3C48EE-C95E-4309-8BE4-34892C5326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5BAB18-A5A6-FBED-C90C-F0B3C7CDA56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B98262-771A-1861-87EC-760CEDB11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A2A65-6483-DB69-C0EE-1B0227B589B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F07E0E-E86C-FF92-6190-B1EC04B833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5F38738-4C6B-64CA-6379-34DCB9E8DC6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5C374A-65FE-EAA1-3745-5CE114C2709A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B4C1ED-E003-7697-A3A1-144F0C8B8EAE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349BB6-5A09-FBBF-71DE-A525D28E741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18DD9A8-6AB6-D3C2-1D81-AE8307557A8D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E4B892-D964-1132-0757-F0C7B05A0F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6142E0B-5B7C-B5FC-18D4-6F62AF4EEA3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558A0D-5F67-7D91-1FA3-943D065B9FE1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8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</a:t>
            </a:fld>
            <a:endParaRPr lang="en-AU"/>
          </a:p>
        </p:txBody>
      </p:sp>
      <p:pic>
        <p:nvPicPr>
          <p:cNvPr id="67" name="Graphic 66" descr="Question Mark with solid fill">
            <a:extLst>
              <a:ext uri="{FF2B5EF4-FFF2-40B4-BE49-F238E27FC236}">
                <a16:creationId xmlns:a16="http://schemas.microsoft.com/office/drawing/2014/main" id="{76B78F30-9A2F-FE2E-18B8-2650C8192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3099" y="4919805"/>
            <a:ext cx="914400" cy="914400"/>
          </a:xfrm>
          <a:prstGeom prst="rect">
            <a:avLst/>
          </a:prstGeom>
        </p:spPr>
      </p:pic>
      <p:pic>
        <p:nvPicPr>
          <p:cNvPr id="9" name="Picture 8" descr="Two robots giving each other a high five&#10;&#10;Description automatically generated">
            <a:extLst>
              <a:ext uri="{FF2B5EF4-FFF2-40B4-BE49-F238E27FC236}">
                <a16:creationId xmlns:a16="http://schemas.microsoft.com/office/drawing/2014/main" id="{14B268D1-1DEB-1DD6-BF4F-218D974A8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47" y="737420"/>
            <a:ext cx="5241577" cy="524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0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20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33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dac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with a loop between 2 or more vertices.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75032-7A86-E2B1-A5D8-7E1974F0CF61}"/>
              </a:ext>
            </a:extLst>
          </p:cNvPr>
          <p:cNvSpPr txBox="1"/>
          <p:nvPr/>
        </p:nvSpPr>
        <p:spPr>
          <a:xfrm>
            <a:off x="9914448" y="5352799"/>
            <a:ext cx="90054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 cycle.</a:t>
            </a:r>
            <a:endParaRPr lang="en-AU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182030-3744-D39F-8272-8067797FAA3D}"/>
              </a:ext>
            </a:extLst>
          </p:cNvPr>
          <p:cNvCxnSpPr>
            <a:cxnSpLocks/>
          </p:cNvCxnSpPr>
          <p:nvPr/>
        </p:nvCxnSpPr>
        <p:spPr>
          <a:xfrm flipH="1">
            <a:off x="8610600" y="5675964"/>
            <a:ext cx="1198418" cy="26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9ECC0-86B7-4665-6387-7E661F2FFFD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1773B1-3737-8B10-74B0-52B701C7451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014436-70C3-5737-CA24-2FB219B3FFD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3F5920E-F2BC-19CE-C92B-587A8FB6A949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00CA19-0893-E26D-D3E1-C695AB87469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AC4D767-25B4-6C1F-1093-59D33DB26BD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1E5BF3-83E7-C9FC-7BE0-A9FFCB400058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00D8F9-AC41-3EB3-F23D-DE7253E6607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DE9FDF4-517E-F404-71D5-F1EBD3344B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828080-8986-E1E5-553B-2F23BCA19F2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CB1386-6F2C-0580-0826-DCE4CE4CFBB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8179E40-74EC-26BA-A7A6-814F26FD510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AA54A8E-296E-5BDA-B5E7-106E80CF1BB9}"/>
              </a:ext>
            </a:extLst>
          </p:cNvPr>
          <p:cNvCxnSpPr>
            <a:cxnSpLocks/>
            <a:stCxn id="32" idx="4"/>
            <a:endCxn id="3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17ED1F-28E0-D794-89F3-DB3BF0413EE4}"/>
              </a:ext>
            </a:extLst>
          </p:cNvPr>
          <p:cNvCxnSpPr>
            <a:cxnSpLocks/>
            <a:stCxn id="29" idx="5"/>
            <a:endCxn id="3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699F0B0-86C3-9E63-71EF-18158262150E}"/>
              </a:ext>
            </a:extLst>
          </p:cNvPr>
          <p:cNvCxnSpPr>
            <a:cxnSpLocks/>
            <a:stCxn id="29" idx="6"/>
            <a:endCxn id="3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E4A91F-0364-DDE6-3974-E365C2990C4F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ECF027-43FA-0FC3-8A55-66650376F5D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BAE49C3-A842-EF35-8DF2-754E38ADD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B93EDA3-4600-4056-2466-76BBDC230FBB}"/>
              </a:ext>
            </a:extLst>
          </p:cNvPr>
          <p:cNvCxnSpPr>
            <a:cxnSpLocks/>
            <a:stCxn id="44" idx="6"/>
            <a:endCxn id="3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351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21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0E6163-4727-4A8E-569A-2804D2F9D46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FA48C2-E4A7-4B7C-ACDF-CAB7982874D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063028-F6BD-8376-5067-1982A8484A0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E15A7-04BA-89E9-E8DD-28073A168B80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B1E80F-9DD3-384B-390B-4A9C93CD30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A9887F-0FA0-3C3D-CA43-D1C9D46A3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D221C6-FE2B-A931-7B80-6328D8B6DF3E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DFE941-1A7B-4E34-CED6-4EE07FCD8CE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B1EB8C-2B38-8369-CABD-7B485776EA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9E1790-0427-C1D1-CBE5-352E7FD8B79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E4749F-4DE3-47AE-756A-8C0C8845288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7ACC38C-7263-9AC7-F480-C3CFA0DA09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E33A6E-F2D9-2607-1625-DAE151D5956E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E5A9A4-C811-AC92-92F0-151702467FC5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3B72FC-7F3E-41CC-A073-81AF5A28C6B6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CDAEFD-4C40-74AE-4EC8-8A77760C3150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4A8BFC-EC9B-7008-12DA-6EC3D0308D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75BA523-BF19-5AC8-C767-4790A69DD97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C1F12F-0B47-0F0A-0402-2F6FBE7B7F50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E4AB28D-0098-E63A-A0AA-B6950152DE6F}"/>
                  </a:ext>
                </a:extLst>
              </p14:cNvPr>
              <p14:cNvContentPartPr/>
              <p14:nvPr/>
            </p14:nvContentPartPr>
            <p14:xfrm>
              <a:off x="9492480" y="356400"/>
              <a:ext cx="1382400" cy="1071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E4AB28D-0098-E63A-A0AA-B6950152DE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3120" y="347040"/>
                <a:ext cx="1401120" cy="10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7637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22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44500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one edge?</a:t>
            </a:r>
            <a:endParaRPr lang="en-A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9819F2-33E4-FD1E-058A-26817C04F25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1C66AD-F30A-BFC6-D69A-565DB1EB36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896D4-54F8-7D2E-9F2B-EC6052BE3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ED959B-95F2-F9DD-D5BC-1A9E2BF5A136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F762F0-66A1-D414-CE76-A2EDF9DA5A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772C3A-0DF5-9167-A73F-A827D283ED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CAD26A-B7F4-F1EE-17F6-B9AF776C3EEA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687FC6-08A6-6C4F-2B39-86BD55B6A1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90DE0EA-71AD-89CD-8DF4-F12E51F336B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A439D0-186C-0905-3ED8-004A1F91042E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0AE502-686A-3C85-FD14-495FA689B2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D064DE3-CB1C-C785-6CC6-C5D016CF4B3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2E02B8-9130-54CD-C942-5871AC070883}"/>
              </a:ext>
            </a:extLst>
          </p:cNvPr>
          <p:cNvCxnSpPr>
            <a:cxnSpLocks/>
            <a:stCxn id="30" idx="4"/>
            <a:endCxn id="34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C04C2D-4FC3-35FC-16C8-E156BC059415}"/>
              </a:ext>
            </a:extLst>
          </p:cNvPr>
          <p:cNvCxnSpPr>
            <a:cxnSpLocks/>
            <a:stCxn id="27" idx="5"/>
            <a:endCxn id="34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14DCE8-3198-EFBC-0705-944D41E4658E}"/>
              </a:ext>
            </a:extLst>
          </p:cNvPr>
          <p:cNvCxnSpPr>
            <a:cxnSpLocks/>
            <a:stCxn id="27" idx="6"/>
            <a:endCxn id="30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520D02-0D4F-6C0B-3991-235FCA962033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E43676-263E-4BB1-0CC3-C647A1664B9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564C784-563E-B152-6698-D148F15193D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6B76159-25E7-8FCD-DCCC-4EF7E14F7D2B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187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23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</a:t>
            </a:r>
            <a:r>
              <a:rPr lang="en-CA" b="1" dirty="0"/>
              <a:t>one</a:t>
            </a:r>
            <a:r>
              <a:rPr lang="en-CA" dirty="0"/>
              <a:t> edge?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AF600-A353-F29B-62E8-90FAEE3CB164}"/>
              </a:ext>
            </a:extLst>
          </p:cNvPr>
          <p:cNvSpPr txBox="1"/>
          <p:nvPr/>
        </p:nvSpPr>
        <p:spPr>
          <a:xfrm>
            <a:off x="9418689" y="5219369"/>
            <a:ext cx="19367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00B050"/>
                </a:solidFill>
              </a:rPr>
              <a:t>4 ways</a:t>
            </a:r>
            <a:br>
              <a:rPr lang="en-CA" sz="2800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connect b to any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of the other nodes</a:t>
            </a:r>
            <a:endParaRPr lang="en-AU" dirty="0"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574D66-9456-849E-C15A-36E03D8D0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1" y="5271901"/>
            <a:ext cx="1280160" cy="12801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6FE0F-052D-36EA-D8F7-A9EE6C897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59" y="5271901"/>
            <a:ext cx="1280160" cy="1280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BE60AB-54E4-A807-EB54-A4F6B9FF4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77" y="5271901"/>
            <a:ext cx="1280160" cy="12801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AEBAAD-31D2-400B-5219-65F991C74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095" y="5271901"/>
            <a:ext cx="1277374" cy="12801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5D3405-A844-AFF3-7B29-257D728A912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88950E-7051-9FBA-C2F4-61D11613CC9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1DD7E3-CBF9-1FB2-95EE-081E98825DB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00452B-6002-E9B6-9271-844797F3503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8CF7CA-F401-E373-C862-6B823DE0AC6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F6FFA83-6A62-63D7-3900-6C302BCBBB6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032459-D17C-A08F-6B36-6714ABC2B3DC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3BECF0-7395-9F07-94F4-8DEA0A14AD5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2978079-6CB7-450B-62D4-255CA70D8E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15E12E-7D9F-F69A-FD61-E28A4724024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92F55E-8679-222E-1463-170BBDADA8B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48D5BE0-0333-5C5F-4263-2EE5E0B170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281F70-CCB1-6D39-51FB-019A6C3FD9A5}"/>
              </a:ext>
            </a:extLst>
          </p:cNvPr>
          <p:cNvCxnSpPr>
            <a:cxnSpLocks/>
            <a:stCxn id="37" idx="4"/>
            <a:endCxn id="40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0DAE31B-063B-80D7-E291-360F02C21E6F}"/>
              </a:ext>
            </a:extLst>
          </p:cNvPr>
          <p:cNvCxnSpPr>
            <a:cxnSpLocks/>
            <a:stCxn id="31" idx="5"/>
            <a:endCxn id="40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C98AC2-58CE-B405-89DF-E27308D3C2FD}"/>
              </a:ext>
            </a:extLst>
          </p:cNvPr>
          <p:cNvCxnSpPr>
            <a:cxnSpLocks/>
            <a:stCxn id="31" idx="6"/>
            <a:endCxn id="37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79755A-6724-1CCF-F99E-6808FEC188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2861D3-B29D-E349-4B78-1BAA4A4292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DCAEEB3-A5FB-0D9B-8AD9-A5C4BE035AF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DFAFB4-D91B-B761-2309-5D32D95B82AD}"/>
              </a:ext>
            </a:extLst>
          </p:cNvPr>
          <p:cNvCxnSpPr>
            <a:cxnSpLocks/>
            <a:stCxn id="46" idx="6"/>
            <a:endCxn id="37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68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24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981183" y="3473076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A3A5F6-2BC8-D7A7-C988-6C5CD4BD8D22}"/>
              </a:ext>
            </a:extLst>
          </p:cNvPr>
          <p:cNvSpPr txBox="1"/>
          <p:nvPr/>
        </p:nvSpPr>
        <p:spPr>
          <a:xfrm>
            <a:off x="6173327" y="1043641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forest</a:t>
            </a:r>
            <a:r>
              <a:rPr lang="en-CA" dirty="0"/>
              <a:t> is a graph with no cycles.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F9EC0-6716-3DE6-88F9-01A11AC30535}"/>
              </a:ext>
            </a:extLst>
          </p:cNvPr>
          <p:cNvSpPr txBox="1"/>
          <p:nvPr/>
        </p:nvSpPr>
        <p:spPr>
          <a:xfrm>
            <a:off x="6214205" y="407808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tree</a:t>
            </a:r>
            <a:r>
              <a:rPr lang="en-CA" dirty="0"/>
              <a:t> is a connected forest.</a:t>
            </a:r>
            <a:endParaRPr lang="en-AU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CC5701D6-60B6-A478-D591-4562857E9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19" y="453715"/>
            <a:ext cx="2838942" cy="246888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7460E87-0D9E-184E-A870-13E164F61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19" y="3736500"/>
            <a:ext cx="2920698" cy="2468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67646-65B9-1BE0-9B92-7B7396632FFB}"/>
              </a:ext>
            </a:extLst>
          </p:cNvPr>
          <p:cNvSpPr txBox="1"/>
          <p:nvPr/>
        </p:nvSpPr>
        <p:spPr>
          <a:xfrm>
            <a:off x="4217440" y="5292546"/>
            <a:ext cx="267456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Note that this is quite different than the data structure definition of a tree we have earlier in the course!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773283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25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981183" y="3473076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A3A5F6-2BC8-D7A7-C988-6C5CD4BD8D22}"/>
              </a:ext>
            </a:extLst>
          </p:cNvPr>
          <p:cNvSpPr txBox="1"/>
          <p:nvPr/>
        </p:nvSpPr>
        <p:spPr>
          <a:xfrm>
            <a:off x="5927324" y="562550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forest</a:t>
            </a:r>
            <a:r>
              <a:rPr lang="en-CA" dirty="0"/>
              <a:t> is a graph with no cycles.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67646-65B9-1BE0-9B92-7B7396632FFB}"/>
              </a:ext>
            </a:extLst>
          </p:cNvPr>
          <p:cNvSpPr txBox="1"/>
          <p:nvPr/>
        </p:nvSpPr>
        <p:spPr>
          <a:xfrm>
            <a:off x="9119895" y="4134796"/>
            <a:ext cx="267456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The data structure definition of a tree given earlier in the course is quite different than the graph theory definition!</a:t>
            </a:r>
            <a:endParaRPr lang="en-A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D6126-0B04-2B03-1A1E-9D3D4E41AE3E}"/>
              </a:ext>
            </a:extLst>
          </p:cNvPr>
          <p:cNvSpPr txBox="1"/>
          <p:nvPr/>
        </p:nvSpPr>
        <p:spPr>
          <a:xfrm>
            <a:off x="4740808" y="3046994"/>
            <a:ext cx="4302395" cy="22593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tree 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 set of nodes, storing values, in a parent-child relationship with the following properties: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 could be empty, i.e. it has no nodes. This is called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empty tree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T is non-empty, it has a special node called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root of 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has no parent.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node v of T </a:t>
            </a:r>
            <a:r>
              <a:rPr lang="en-CA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the root has a </a:t>
            </a:r>
            <a:r>
              <a:rPr lang="en-CA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unique parent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node w. We say v is a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child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w, and w is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v.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0177D-0EF0-AD18-50E7-38F120CE115C}"/>
              </a:ext>
            </a:extLst>
          </p:cNvPr>
          <p:cNvSpPr txBox="1"/>
          <p:nvPr/>
        </p:nvSpPr>
        <p:spPr>
          <a:xfrm>
            <a:off x="5927324" y="155620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tree</a:t>
            </a:r>
            <a:r>
              <a:rPr lang="en-CA" dirty="0"/>
              <a:t> is a connected forest.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44B80-3878-D80D-7F6C-D9BC667C5162}"/>
              </a:ext>
            </a:extLst>
          </p:cNvPr>
          <p:cNvSpPr txBox="1"/>
          <p:nvPr/>
        </p:nvSpPr>
        <p:spPr>
          <a:xfrm>
            <a:off x="4740807" y="5585418"/>
            <a:ext cx="4302395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The data structure definition is meant to be useful for implementing trees in a program, while the graph theory definition is for mathematics.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283044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26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20313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(undirected, simple)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2031325"/>
              </a:xfrm>
              <a:prstGeom prst="rect">
                <a:avLst/>
              </a:prstGeom>
              <a:blipFill>
                <a:blip r:embed="rId2"/>
                <a:stretch>
                  <a:fillRect l="-1279" t="-1497" b="-3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E00D43C4-CA1F-B867-B1D6-EE9C56F1C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8437" y="370688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7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468B04-A514-5A7A-12D2-482F34D32E0B}"/>
                  </a:ext>
                </a:extLst>
              </p14:cNvPr>
              <p14:cNvContentPartPr/>
              <p14:nvPr/>
            </p14:nvContentPartPr>
            <p14:xfrm>
              <a:off x="5322240" y="2661120"/>
              <a:ext cx="1915560" cy="1946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468B04-A514-5A7A-12D2-482F34D32E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12880" y="2651760"/>
                <a:ext cx="1934280" cy="196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5632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27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blipFill>
                <a:blip r:embed="rId2"/>
                <a:stretch>
                  <a:fillRect l="-2046" t="-1736" r="-4092" b="-4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5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/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b="1" dirty="0"/>
                  <a:t># edges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CA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0+1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AU" dirty="0"/>
                  <a:t> has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blipFill>
                <a:blip r:embed="rId6"/>
                <a:stretch>
                  <a:fillRect l="-781" t="-2551" b="-6633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86A2CE-E7F5-E9DA-0BB0-20787C6A8502}"/>
                  </a:ext>
                </a:extLst>
              </p14:cNvPr>
              <p14:cNvContentPartPr/>
              <p14:nvPr/>
            </p14:nvContentPartPr>
            <p14:xfrm>
              <a:off x="1077120" y="3449880"/>
              <a:ext cx="4758480" cy="2973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86A2CE-E7F5-E9DA-0BB0-20787C6A85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760" y="3440520"/>
                <a:ext cx="4777200" cy="299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0520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28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BB8DD-00ED-FB3F-AB3B-F5B03733C2C3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678E2A-3A6C-EF16-1EEC-36CB8142F496}"/>
                  </a:ext>
                </a:extLst>
              </p14:cNvPr>
              <p14:cNvContentPartPr/>
              <p14:nvPr/>
            </p14:nvContentPartPr>
            <p14:xfrm>
              <a:off x="45720" y="2010240"/>
              <a:ext cx="4223520" cy="2940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678E2A-3A6C-EF16-1EEC-36CB8142F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360" y="2000880"/>
                <a:ext cx="4242240" cy="29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620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29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AE40F251-1F7B-1490-F436-CED94D2AF2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97422" y="364363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883542-517F-2330-54DF-ECDE35639B91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48EA0E-9E87-1758-2765-382AAC444677}"/>
              </a:ext>
            </a:extLst>
          </p:cNvPr>
          <p:cNvSpPr txBox="1"/>
          <p:nvPr/>
        </p:nvSpPr>
        <p:spPr>
          <a:xfrm>
            <a:off x="7171618" y="391597"/>
            <a:ext cx="188925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all star graphs bipartite?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C4B55AB-02B4-FAB6-A54A-96D3714E59F5}"/>
                  </a:ext>
                </a:extLst>
              </p14:cNvPr>
              <p14:cNvContentPartPr/>
              <p14:nvPr/>
            </p14:nvContentPartPr>
            <p14:xfrm>
              <a:off x="7915680" y="2266200"/>
              <a:ext cx="3303720" cy="2933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C4B55AB-02B4-FAB6-A54A-96D3714E59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06320" y="2256840"/>
                <a:ext cx="3322440" cy="295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88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10460745" y="4030759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8405941" y="4030759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8405940" y="5806192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984946" y="4302812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695444" y="4574865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900153" y="4495183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23CE4D7-11A7-CA74-0D23-E056C9BBF4B9}"/>
              </a:ext>
            </a:extLst>
          </p:cNvPr>
          <p:cNvGrpSpPr/>
          <p:nvPr/>
        </p:nvGrpSpPr>
        <p:grpSpPr>
          <a:xfrm>
            <a:off x="10371728" y="2279363"/>
            <a:ext cx="579006" cy="544106"/>
            <a:chOff x="8667906" y="1624760"/>
            <a:chExt cx="579006" cy="54410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A0F087-FCA8-7ECF-4082-418888A20D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85721F-A761-9CB2-9FCB-25938611EFC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CFF466-BA85-2E0D-F78C-B4DD95237D51}"/>
              </a:ext>
            </a:extLst>
          </p:cNvPr>
          <p:cNvGrpSpPr/>
          <p:nvPr/>
        </p:nvGrpSpPr>
        <p:grpSpPr>
          <a:xfrm>
            <a:off x="8316924" y="2279363"/>
            <a:ext cx="579006" cy="544106"/>
            <a:chOff x="8667906" y="1624760"/>
            <a:chExt cx="579006" cy="54410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5D98CCA-7E0A-7033-72BA-9F516B07D49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8D0D7D8-F6ED-B96D-F8D2-103B52B1E98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FCDDE1-D23B-0226-3A4F-63B9B9D9F469}"/>
              </a:ext>
            </a:extLst>
          </p:cNvPr>
          <p:cNvCxnSpPr>
            <a:stCxn id="63" idx="3"/>
            <a:endCxn id="61" idx="2"/>
          </p:cNvCxnSpPr>
          <p:nvPr/>
        </p:nvCxnSpPr>
        <p:spPr>
          <a:xfrm flipV="1">
            <a:off x="8895929" y="2551416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722AEFB-36E7-D4F8-36A6-F8F0DC1560D4}"/>
              </a:ext>
            </a:extLst>
          </p:cNvPr>
          <p:cNvGrpSpPr/>
          <p:nvPr/>
        </p:nvGrpSpPr>
        <p:grpSpPr>
          <a:xfrm>
            <a:off x="9344326" y="252961"/>
            <a:ext cx="579006" cy="544106"/>
            <a:chOff x="8667906" y="1624760"/>
            <a:chExt cx="579006" cy="54410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2F870AA-5062-F6CE-C30C-40DC4F266C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D49F493-7971-5385-CC6D-81B2147C47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5FDF7D6-901C-B8E2-EACB-A1F1597F463B}"/>
              </a:ext>
            </a:extLst>
          </p:cNvPr>
          <p:cNvSpPr txBox="1"/>
          <p:nvPr/>
        </p:nvSpPr>
        <p:spPr>
          <a:xfrm>
            <a:off x="10500820" y="31829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n=1</a:t>
            </a:r>
            <a:endParaRPr lang="en-AU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F1806E6-9313-DC2C-07EF-5F96FBA3AAAD}"/>
              </a:ext>
            </a:extLst>
          </p:cNvPr>
          <p:cNvSpPr txBox="1"/>
          <p:nvPr/>
        </p:nvSpPr>
        <p:spPr>
          <a:xfrm>
            <a:off x="11427235" y="235724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n=2</a:t>
            </a:r>
            <a:endParaRPr lang="en-AU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BB691F-6125-D93E-75AE-EA731E133DB5}"/>
              </a:ext>
            </a:extLst>
          </p:cNvPr>
          <p:cNvSpPr txBox="1"/>
          <p:nvPr/>
        </p:nvSpPr>
        <p:spPr>
          <a:xfrm>
            <a:off x="11427235" y="411814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n=3</a:t>
            </a:r>
            <a:endParaRPr lang="en-AU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6D9B582-AB25-8C00-C526-8EE228C644CC}"/>
              </a:ext>
            </a:extLst>
          </p:cNvPr>
          <p:cNvSpPr/>
          <p:nvPr/>
        </p:nvSpPr>
        <p:spPr>
          <a:xfrm>
            <a:off x="8938856" y="426488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F05290C-D022-3C4A-D31A-4C4A26C0E11D}"/>
              </a:ext>
            </a:extLst>
          </p:cNvPr>
          <p:cNvSpPr/>
          <p:nvPr/>
        </p:nvSpPr>
        <p:spPr>
          <a:xfrm>
            <a:off x="8846678" y="251440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DF6A796-9D2D-AED2-9C4E-3CAD8705B66E}"/>
              </a:ext>
            </a:extLst>
          </p:cNvPr>
          <p:cNvSpPr/>
          <p:nvPr/>
        </p:nvSpPr>
        <p:spPr>
          <a:xfrm>
            <a:off x="10325638" y="25047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4574602-2632-3106-0757-19B01B25BD8D}"/>
              </a:ext>
            </a:extLst>
          </p:cNvPr>
          <p:cNvSpPr/>
          <p:nvPr/>
        </p:nvSpPr>
        <p:spPr>
          <a:xfrm>
            <a:off x="10414655" y="425911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08D4F5D-3376-4677-3309-1F5C6EA044A6}"/>
              </a:ext>
            </a:extLst>
          </p:cNvPr>
          <p:cNvSpPr/>
          <p:nvPr/>
        </p:nvSpPr>
        <p:spPr>
          <a:xfrm>
            <a:off x="10499450" y="445097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DA2F50E-359C-3E01-BFE6-6BCD2C75F889}"/>
              </a:ext>
            </a:extLst>
          </p:cNvPr>
          <p:cNvSpPr/>
          <p:nvPr/>
        </p:nvSpPr>
        <p:spPr>
          <a:xfrm>
            <a:off x="8649353" y="575959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80DE0C6-8A87-D331-A92C-6DAAB3BE23CC}"/>
              </a:ext>
            </a:extLst>
          </p:cNvPr>
          <p:cNvSpPr/>
          <p:nvPr/>
        </p:nvSpPr>
        <p:spPr>
          <a:xfrm>
            <a:off x="8861322" y="584218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2407DD9-AF0F-FFEF-717B-A624DF49D546}"/>
              </a:ext>
            </a:extLst>
          </p:cNvPr>
          <p:cNvSpPr/>
          <p:nvPr/>
        </p:nvSpPr>
        <p:spPr>
          <a:xfrm>
            <a:off x="8653789" y="4534077"/>
            <a:ext cx="83306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BBDAA604-7D07-F723-D2FE-474C00C2F06D}"/>
              </a:ext>
            </a:extLst>
          </p:cNvPr>
          <p:cNvSpPr/>
          <p:nvPr/>
        </p:nvSpPr>
        <p:spPr>
          <a:xfrm>
            <a:off x="5619750" y="3333750"/>
            <a:ext cx="38100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/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400" dirty="0"/>
                  <a:t>The party must have more than 3 people since 6 high-fives is the max that can be reported for </a:t>
                </a:r>
                <a14:m>
                  <m:oMath xmlns:m="http://schemas.openxmlformats.org/officeDocument/2006/math"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endParaRPr lang="en-AU" sz="1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blipFill>
                <a:blip r:embed="rId2"/>
                <a:stretch>
                  <a:fillRect t="-1042"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A6BA48D8-448A-E12E-2258-F9358D554A0D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757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4064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30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51EEA-5B7D-8D1C-6456-C8E797316D81}"/>
              </a:ext>
            </a:extLst>
          </p:cNvPr>
          <p:cNvSpPr txBox="1"/>
          <p:nvPr/>
        </p:nvSpPr>
        <p:spPr>
          <a:xfrm>
            <a:off x="7171618" y="391597"/>
            <a:ext cx="188925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all star graphs bipartite?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E89FA-0B79-3AD9-679A-E9B9084301A1}"/>
              </a:ext>
            </a:extLst>
          </p:cNvPr>
          <p:cNvSpPr txBox="1"/>
          <p:nvPr/>
        </p:nvSpPr>
        <p:spPr>
          <a:xfrm>
            <a:off x="9362325" y="365125"/>
            <a:ext cx="2469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Yes! </a:t>
            </a:r>
            <a:r>
              <a:rPr lang="en-CA" dirty="0"/>
              <a:t>The center vertex</a:t>
            </a:r>
            <a:br>
              <a:rPr lang="en-CA" dirty="0"/>
            </a:br>
            <a:r>
              <a:rPr lang="en-CA" dirty="0"/>
              <a:t>is in one set, and the</a:t>
            </a:r>
            <a:br>
              <a:rPr lang="en-CA" dirty="0"/>
            </a:br>
            <a:r>
              <a:rPr lang="en-CA" dirty="0"/>
              <a:t>vertices are in the other.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64B0C-C470-FD6C-CC13-CDE7401DDFEA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0191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31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333347" y="1270472"/>
            <a:ext cx="247030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11 different ways of drawing the same graph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9CBE3-D82A-A61B-BB0D-62A7ECFB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39" y="364251"/>
            <a:ext cx="7306695" cy="5534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644042-7CEA-5B3E-26F7-318FCB246370}"/>
              </a:ext>
            </a:extLst>
          </p:cNvPr>
          <p:cNvSpPr txBox="1"/>
          <p:nvPr/>
        </p:nvSpPr>
        <p:spPr>
          <a:xfrm>
            <a:off x="272889" y="2395839"/>
            <a:ext cx="25912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Different ways of drawing a graph might give you different insights into it.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AC92F4-0E29-B344-5DAA-8A249E7AD36B}"/>
              </a:ext>
            </a:extLst>
          </p:cNvPr>
          <p:cNvSpPr txBox="1"/>
          <p:nvPr/>
        </p:nvSpPr>
        <p:spPr>
          <a:xfrm>
            <a:off x="3501001" y="3459228"/>
            <a:ext cx="1516863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vertices are the corners of a cube</a:t>
            </a:r>
            <a:endParaRPr lang="en-AU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94E319-B5C5-914D-CA72-23054B91E0F9}"/>
              </a:ext>
            </a:extLst>
          </p:cNvPr>
          <p:cNvSpPr txBox="1"/>
          <p:nvPr/>
        </p:nvSpPr>
        <p:spPr>
          <a:xfrm>
            <a:off x="6968782" y="5800079"/>
            <a:ext cx="1215476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It’s bipartite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9BE4B0-6918-2C5F-1604-55A688D200FB}"/>
                  </a:ext>
                </a:extLst>
              </p14:cNvPr>
              <p14:cNvContentPartPr/>
              <p14:nvPr/>
            </p14:nvContentPartPr>
            <p14:xfrm>
              <a:off x="2710440" y="1016640"/>
              <a:ext cx="5882400" cy="5383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9BE4B0-6918-2C5F-1604-55A688D200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1080" y="1007280"/>
                <a:ext cx="5901120" cy="54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704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32</a:t>
            </a:fld>
            <a:endParaRPr lang="en-AU" dirty="0"/>
          </a:p>
        </p:txBody>
      </p:sp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268374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5699674" y="3115855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has a </a:t>
            </a:r>
            <a:r>
              <a:rPr lang="en-CA" b="1" dirty="0"/>
              <a:t>Hamiltonian path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3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3338E-AF17-A90C-835D-9A3118B92CAD}"/>
              </a:ext>
            </a:extLst>
          </p:cNvPr>
          <p:cNvSpPr txBox="1"/>
          <p:nvPr/>
        </p:nvSpPr>
        <p:spPr>
          <a:xfrm>
            <a:off x="4721455" y="5753485"/>
            <a:ext cx="32089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a Hamiltonian path on the graph?</a:t>
            </a:r>
            <a:endParaRPr lang="en-AU" dirty="0"/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BB2F8EC1-4D53-19EB-C2D6-4A4457398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6260" y="5557833"/>
            <a:ext cx="914400" cy="914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45176B1-868C-8BD8-8722-DAAD9481D0CA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6D5862-EEB0-D105-086C-38F731D235F8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9B7450-C84E-92F5-17E1-6B3AA8D59A5D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FD7D23-24D4-26E5-11A0-A01E21779D93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9279CB-185A-3ED9-3464-BA1265445589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FB15D3-39E1-4A57-F31B-912FFD538275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AE5163-F0FC-9565-7C3E-0509656451A4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0CA634-B215-F679-3B7A-C61F4DA7EBB8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B2092E-BF59-5014-5BE9-7504337B07C9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8BD417-34AF-05AD-6E73-1E87F06DCA8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C7F541-029B-D4FF-C3CB-9F6B3A98679D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58357F-DD1E-6D1C-CA57-915357E69C3D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FC8D20-1787-C3FA-E675-B2AD5E8A0B9A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E874FF-23C5-8EF6-B693-0663F0901563}"/>
                </a:ext>
              </a:extLst>
            </p:cNvPr>
            <p:cNvCxnSpPr>
              <a:stCxn id="21" idx="7"/>
              <a:endCxn id="10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37F043-91C3-E04C-462C-848F7CDE6335}"/>
                </a:ext>
              </a:extLst>
            </p:cNvPr>
            <p:cNvCxnSpPr>
              <a:cxnSpLocks/>
              <a:stCxn id="10" idx="7"/>
              <a:endCxn id="11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BB2F90-C098-C0A7-831F-AE287B2C684B}"/>
                </a:ext>
              </a:extLst>
            </p:cNvPr>
            <p:cNvCxnSpPr>
              <a:cxnSpLocks/>
              <a:stCxn id="11" idx="6"/>
              <a:endCxn id="12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2C19ED-B8DB-AE55-3D85-22F21C5C0302}"/>
                </a:ext>
              </a:extLst>
            </p:cNvPr>
            <p:cNvCxnSpPr>
              <a:cxnSpLocks/>
              <a:stCxn id="13" idx="0"/>
              <a:endCxn id="12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512F5A-1D7B-262B-BD72-E79813B2BBEE}"/>
                </a:ext>
              </a:extLst>
            </p:cNvPr>
            <p:cNvCxnSpPr>
              <a:cxnSpLocks/>
              <a:stCxn id="14" idx="0"/>
              <a:endCxn id="13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111905-19DE-420B-8145-175D6B3FE1DB}"/>
                </a:ext>
              </a:extLst>
            </p:cNvPr>
            <p:cNvCxnSpPr>
              <a:cxnSpLocks/>
              <a:stCxn id="15" idx="7"/>
              <a:endCxn id="14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62DF81-A842-1784-940C-08FE42E0A7B0}"/>
                </a:ext>
              </a:extLst>
            </p:cNvPr>
            <p:cNvCxnSpPr>
              <a:cxnSpLocks/>
              <a:stCxn id="16" idx="7"/>
              <a:endCxn id="15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E49AAC6-54B8-1DD5-3A32-900A085717DA}"/>
                </a:ext>
              </a:extLst>
            </p:cNvPr>
            <p:cNvCxnSpPr>
              <a:cxnSpLocks/>
              <a:stCxn id="17" idx="6"/>
              <a:endCxn id="16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53D748-4475-1FF0-E113-E4117FBBA001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E32A83-BD72-02CE-40E4-E9F00474B88C}"/>
                </a:ext>
              </a:extLst>
            </p:cNvPr>
            <p:cNvCxnSpPr>
              <a:cxnSpLocks/>
              <a:stCxn id="19" idx="4"/>
              <a:endCxn id="18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2636F-CEFF-ED9D-9441-314DC004E1F2}"/>
                </a:ext>
              </a:extLst>
            </p:cNvPr>
            <p:cNvCxnSpPr>
              <a:cxnSpLocks/>
              <a:stCxn id="19" idx="0"/>
              <a:endCxn id="20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A9D088-F4BF-9D11-2638-8073EE0FC222}"/>
                </a:ext>
              </a:extLst>
            </p:cNvPr>
            <p:cNvCxnSpPr>
              <a:cxnSpLocks/>
              <a:stCxn id="20" idx="0"/>
              <a:endCxn id="21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53100D-C3E3-F31D-2F96-9D59ED952C0D}"/>
                </a:ext>
              </a:extLst>
            </p:cNvPr>
            <p:cNvCxnSpPr>
              <a:cxnSpLocks/>
              <a:stCxn id="15" idx="1"/>
              <a:endCxn id="21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75E99E3-35A9-10F3-C26F-392A4EF7C0A8}"/>
                </a:ext>
              </a:extLst>
            </p:cNvPr>
            <p:cNvCxnSpPr>
              <a:cxnSpLocks/>
              <a:stCxn id="14" idx="1"/>
              <a:endCxn id="10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121FD2-AC4E-796F-F2EB-91B012626666}"/>
                </a:ext>
              </a:extLst>
            </p:cNvPr>
            <p:cNvCxnSpPr>
              <a:cxnSpLocks/>
              <a:stCxn id="16" idx="1"/>
              <a:endCxn id="20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4C32B9-7C57-6FCD-ED11-EF86EDD2A1AA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F71CFF8-0E4B-77CF-4C88-7DE9ECE16E60}"/>
                </a:ext>
              </a:extLst>
            </p:cNvPr>
            <p:cNvCxnSpPr>
              <a:cxnSpLocks/>
              <a:stCxn id="18" idx="7"/>
              <a:endCxn id="12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B19F44-7976-CAB2-68AD-74661F079F3B}"/>
                </a:ext>
              </a:extLst>
            </p:cNvPr>
            <p:cNvCxnSpPr>
              <a:cxnSpLocks/>
              <a:stCxn id="17" idx="7"/>
              <a:endCxn id="13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B1C700B-73B0-A961-B102-725FCEE31461}"/>
              </a:ext>
            </a:extLst>
          </p:cNvPr>
          <p:cNvSpPr txBox="1"/>
          <p:nvPr/>
        </p:nvSpPr>
        <p:spPr>
          <a:xfrm>
            <a:off x="9095831" y="235901"/>
            <a:ext cx="28355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Hamiltonian path</a:t>
            </a:r>
            <a:r>
              <a:rPr lang="en-CA" dirty="0"/>
              <a:t> is a path that visits all vertices exactly once. Determining whether a graph has one is </a:t>
            </a:r>
            <a:br>
              <a:rPr lang="en-CA" dirty="0"/>
            </a:br>
            <a:r>
              <a:rPr lang="en-CA" b="1" dirty="0"/>
              <a:t>NP-complete</a:t>
            </a:r>
            <a:r>
              <a:rPr lang="en-CA" dirty="0"/>
              <a:t>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1E475DB-F675-8DA8-AFFE-FBB7DA80C636}"/>
                  </a:ext>
                </a:extLst>
              </p14:cNvPr>
              <p14:cNvContentPartPr/>
              <p14:nvPr/>
            </p14:nvContentPartPr>
            <p14:xfrm>
              <a:off x="8535240" y="2260440"/>
              <a:ext cx="3448800" cy="3596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1E475DB-F675-8DA8-AFFE-FBB7DA80C6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5880" y="2251080"/>
                <a:ext cx="3467520" cy="361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4740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33</a:t>
            </a:fld>
            <a:endParaRPr lang="en-AU" dirty="0"/>
          </a:p>
        </p:txBody>
      </p:sp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04" y="2268373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5699674" y="3115855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has a </a:t>
            </a:r>
            <a:r>
              <a:rPr lang="en-CA" b="1" dirty="0"/>
              <a:t>Hamiltonian path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3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5176B1-868C-8BD8-8722-DAAD9481D0CA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6D5862-EEB0-D105-086C-38F731D235F8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9B7450-C84E-92F5-17E1-6B3AA8D59A5D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FD7D23-24D4-26E5-11A0-A01E21779D93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9279CB-185A-3ED9-3464-BA1265445589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FB15D3-39E1-4A57-F31B-912FFD538275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AE5163-F0FC-9565-7C3E-0509656451A4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0CA634-B215-F679-3B7A-C61F4DA7EBB8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B2092E-BF59-5014-5BE9-7504337B07C9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8BD417-34AF-05AD-6E73-1E87F06DCA8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C7F541-029B-D4FF-C3CB-9F6B3A98679D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58357F-DD1E-6D1C-CA57-915357E69C3D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FC8D20-1787-C3FA-E675-B2AD5E8A0B9A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E874FF-23C5-8EF6-B693-0663F0901563}"/>
                </a:ext>
              </a:extLst>
            </p:cNvPr>
            <p:cNvCxnSpPr>
              <a:stCxn id="21" idx="7"/>
              <a:endCxn id="10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37F043-91C3-E04C-462C-848F7CDE6335}"/>
                </a:ext>
              </a:extLst>
            </p:cNvPr>
            <p:cNvCxnSpPr>
              <a:cxnSpLocks/>
              <a:stCxn id="10" idx="7"/>
              <a:endCxn id="11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BB2F90-C098-C0A7-831F-AE287B2C684B}"/>
                </a:ext>
              </a:extLst>
            </p:cNvPr>
            <p:cNvCxnSpPr>
              <a:cxnSpLocks/>
              <a:stCxn id="11" idx="6"/>
              <a:endCxn id="12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2C19ED-B8DB-AE55-3D85-22F21C5C0302}"/>
                </a:ext>
              </a:extLst>
            </p:cNvPr>
            <p:cNvCxnSpPr>
              <a:cxnSpLocks/>
              <a:stCxn id="13" idx="0"/>
              <a:endCxn id="12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512F5A-1D7B-262B-BD72-E79813B2BBEE}"/>
                </a:ext>
              </a:extLst>
            </p:cNvPr>
            <p:cNvCxnSpPr>
              <a:cxnSpLocks/>
              <a:stCxn id="14" idx="0"/>
              <a:endCxn id="13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111905-19DE-420B-8145-175D6B3FE1DB}"/>
                </a:ext>
              </a:extLst>
            </p:cNvPr>
            <p:cNvCxnSpPr>
              <a:cxnSpLocks/>
              <a:stCxn id="15" idx="7"/>
              <a:endCxn id="14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62DF81-A842-1784-940C-08FE42E0A7B0}"/>
                </a:ext>
              </a:extLst>
            </p:cNvPr>
            <p:cNvCxnSpPr>
              <a:cxnSpLocks/>
              <a:stCxn id="16" idx="7"/>
              <a:endCxn id="15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E49AAC6-54B8-1DD5-3A32-900A085717DA}"/>
                </a:ext>
              </a:extLst>
            </p:cNvPr>
            <p:cNvCxnSpPr>
              <a:cxnSpLocks/>
              <a:stCxn id="17" idx="6"/>
              <a:endCxn id="16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53D748-4475-1FF0-E113-E4117FBBA001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E32A83-BD72-02CE-40E4-E9F00474B88C}"/>
                </a:ext>
              </a:extLst>
            </p:cNvPr>
            <p:cNvCxnSpPr>
              <a:cxnSpLocks/>
              <a:stCxn id="19" idx="4"/>
              <a:endCxn id="18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2636F-CEFF-ED9D-9441-314DC004E1F2}"/>
                </a:ext>
              </a:extLst>
            </p:cNvPr>
            <p:cNvCxnSpPr>
              <a:cxnSpLocks/>
              <a:stCxn id="19" idx="0"/>
              <a:endCxn id="20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A9D088-F4BF-9D11-2638-8073EE0FC222}"/>
                </a:ext>
              </a:extLst>
            </p:cNvPr>
            <p:cNvCxnSpPr>
              <a:cxnSpLocks/>
              <a:stCxn id="20" idx="0"/>
              <a:endCxn id="21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53100D-C3E3-F31D-2F96-9D59ED952C0D}"/>
                </a:ext>
              </a:extLst>
            </p:cNvPr>
            <p:cNvCxnSpPr>
              <a:cxnSpLocks/>
              <a:stCxn id="15" idx="1"/>
              <a:endCxn id="21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75E99E3-35A9-10F3-C26F-392A4EF7C0A8}"/>
                </a:ext>
              </a:extLst>
            </p:cNvPr>
            <p:cNvCxnSpPr>
              <a:cxnSpLocks/>
              <a:stCxn id="14" idx="1"/>
              <a:endCxn id="10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121FD2-AC4E-796F-F2EB-91B012626666}"/>
                </a:ext>
              </a:extLst>
            </p:cNvPr>
            <p:cNvCxnSpPr>
              <a:cxnSpLocks/>
              <a:stCxn id="16" idx="1"/>
              <a:endCxn id="20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4C32B9-7C57-6FCD-ED11-EF86EDD2A1AA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F71CFF8-0E4B-77CF-4C88-7DE9ECE16E60}"/>
                </a:ext>
              </a:extLst>
            </p:cNvPr>
            <p:cNvCxnSpPr>
              <a:cxnSpLocks/>
              <a:stCxn id="18" idx="7"/>
              <a:endCxn id="12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B19F44-7976-CAB2-68AD-74661F079F3B}"/>
                </a:ext>
              </a:extLst>
            </p:cNvPr>
            <p:cNvCxnSpPr>
              <a:cxnSpLocks/>
              <a:stCxn id="17" idx="7"/>
              <a:endCxn id="13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B1C700B-73B0-A961-B102-725FCEE31461}"/>
              </a:ext>
            </a:extLst>
          </p:cNvPr>
          <p:cNvSpPr txBox="1"/>
          <p:nvPr/>
        </p:nvSpPr>
        <p:spPr>
          <a:xfrm>
            <a:off x="9095831" y="235901"/>
            <a:ext cx="28355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Hamiltonian path</a:t>
            </a:r>
            <a:r>
              <a:rPr lang="en-CA" dirty="0"/>
              <a:t> is a path that visits all vertices exactly once. Determining whether a graph has one is </a:t>
            </a:r>
            <a:br>
              <a:rPr lang="en-CA" dirty="0"/>
            </a:br>
            <a:r>
              <a:rPr lang="en-CA" b="1" dirty="0"/>
              <a:t>NP-complete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371DE0-FB5C-B043-C49C-28C76A253989}"/>
              </a:ext>
            </a:extLst>
          </p:cNvPr>
          <p:cNvSpPr txBox="1"/>
          <p:nvPr/>
        </p:nvSpPr>
        <p:spPr>
          <a:xfrm>
            <a:off x="4721455" y="5753485"/>
            <a:ext cx="32089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a Hamiltonian path on the graph?</a:t>
            </a:r>
            <a:endParaRPr lang="en-AU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37AA7A5-AE94-DE66-B60D-0D7AFD7982A8}"/>
              </a:ext>
            </a:extLst>
          </p:cNvPr>
          <p:cNvCxnSpPr/>
          <p:nvPr/>
        </p:nvCxnSpPr>
        <p:spPr>
          <a:xfrm flipH="1" flipV="1">
            <a:off x="8904364" y="2292915"/>
            <a:ext cx="826113" cy="9665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819D2E-98D2-7E76-7E60-C3FCCB1F3117}"/>
              </a:ext>
            </a:extLst>
          </p:cNvPr>
          <p:cNvCxnSpPr>
            <a:cxnSpLocks/>
          </p:cNvCxnSpPr>
          <p:nvPr/>
        </p:nvCxnSpPr>
        <p:spPr>
          <a:xfrm flipH="1">
            <a:off x="8884643" y="2292915"/>
            <a:ext cx="19721" cy="22475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18DCDE1-7CFE-41C7-8FA6-6D5A6EC42C81}"/>
              </a:ext>
            </a:extLst>
          </p:cNvPr>
          <p:cNvCxnSpPr>
            <a:cxnSpLocks/>
          </p:cNvCxnSpPr>
          <p:nvPr/>
        </p:nvCxnSpPr>
        <p:spPr>
          <a:xfrm flipH="1" flipV="1">
            <a:off x="8864922" y="4540469"/>
            <a:ext cx="900888" cy="10024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8F2664-BDC9-16E8-5C54-2A292D7308BE}"/>
              </a:ext>
            </a:extLst>
          </p:cNvPr>
          <p:cNvCxnSpPr>
            <a:cxnSpLocks/>
          </p:cNvCxnSpPr>
          <p:nvPr/>
        </p:nvCxnSpPr>
        <p:spPr>
          <a:xfrm flipH="1">
            <a:off x="9765810" y="5557833"/>
            <a:ext cx="11691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7D31710-B9C0-59F4-A57D-2A9B40136134}"/>
              </a:ext>
            </a:extLst>
          </p:cNvPr>
          <p:cNvCxnSpPr>
            <a:cxnSpLocks/>
          </p:cNvCxnSpPr>
          <p:nvPr/>
        </p:nvCxnSpPr>
        <p:spPr>
          <a:xfrm flipH="1" flipV="1">
            <a:off x="10086549" y="4540469"/>
            <a:ext cx="859681" cy="10173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8218959-1524-21A8-4018-9932653D9A4D}"/>
              </a:ext>
            </a:extLst>
          </p:cNvPr>
          <p:cNvCxnSpPr>
            <a:cxnSpLocks/>
          </p:cNvCxnSpPr>
          <p:nvPr/>
        </p:nvCxnSpPr>
        <p:spPr>
          <a:xfrm>
            <a:off x="10086549" y="4540469"/>
            <a:ext cx="10249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1EC133EE-EC97-543B-A61C-E6E21869908D}"/>
              </a:ext>
            </a:extLst>
          </p:cNvPr>
          <p:cNvCxnSpPr>
            <a:cxnSpLocks/>
          </p:cNvCxnSpPr>
          <p:nvPr/>
        </p:nvCxnSpPr>
        <p:spPr>
          <a:xfrm flipH="1" flipV="1">
            <a:off x="11066492" y="4555385"/>
            <a:ext cx="779671" cy="8466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C4C489D1-7A34-5CB8-9019-8A552CB0B833}"/>
              </a:ext>
            </a:extLst>
          </p:cNvPr>
          <p:cNvCxnSpPr>
            <a:cxnSpLocks/>
          </p:cNvCxnSpPr>
          <p:nvPr/>
        </p:nvCxnSpPr>
        <p:spPr>
          <a:xfrm flipV="1">
            <a:off x="11870099" y="3577520"/>
            <a:ext cx="30194" cy="18244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3BE4452-11DE-E960-F66A-827540DFC7EE}"/>
              </a:ext>
            </a:extLst>
          </p:cNvPr>
          <p:cNvCxnSpPr>
            <a:cxnSpLocks/>
          </p:cNvCxnSpPr>
          <p:nvPr/>
        </p:nvCxnSpPr>
        <p:spPr>
          <a:xfrm>
            <a:off x="10933012" y="2497258"/>
            <a:ext cx="967281" cy="10802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444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34</a:t>
            </a:fld>
            <a:endParaRPr lang="en-AU" dirty="0"/>
          </a:p>
        </p:txBody>
      </p:sp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268374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5699674" y="3115855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has a </a:t>
            </a:r>
            <a:r>
              <a:rPr lang="en-CA" b="1" dirty="0"/>
              <a:t>Hamiltonian path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3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3338E-AF17-A90C-835D-9A3118B92CAD}"/>
              </a:ext>
            </a:extLst>
          </p:cNvPr>
          <p:cNvSpPr txBox="1"/>
          <p:nvPr/>
        </p:nvSpPr>
        <p:spPr>
          <a:xfrm>
            <a:off x="4721455" y="5753485"/>
            <a:ext cx="320891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the graph on a piece of paper so that no edges cross?</a:t>
            </a:r>
            <a:endParaRPr lang="en-AU" dirty="0"/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BB2F8EC1-4D53-19EB-C2D6-4A4457398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6260" y="5557833"/>
            <a:ext cx="914400" cy="914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45176B1-868C-8BD8-8722-DAAD9481D0CA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6D5862-EEB0-D105-086C-38F731D235F8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9B7450-C84E-92F5-17E1-6B3AA8D59A5D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FD7D23-24D4-26E5-11A0-A01E21779D93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9279CB-185A-3ED9-3464-BA1265445589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FB15D3-39E1-4A57-F31B-912FFD538275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AE5163-F0FC-9565-7C3E-0509656451A4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0CA634-B215-F679-3B7A-C61F4DA7EBB8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B2092E-BF59-5014-5BE9-7504337B07C9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8BD417-34AF-05AD-6E73-1E87F06DCA8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C7F541-029B-D4FF-C3CB-9F6B3A98679D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58357F-DD1E-6D1C-CA57-915357E69C3D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FC8D20-1787-C3FA-E675-B2AD5E8A0B9A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E874FF-23C5-8EF6-B693-0663F0901563}"/>
                </a:ext>
              </a:extLst>
            </p:cNvPr>
            <p:cNvCxnSpPr>
              <a:stCxn id="21" idx="7"/>
              <a:endCxn id="10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37F043-91C3-E04C-462C-848F7CDE6335}"/>
                </a:ext>
              </a:extLst>
            </p:cNvPr>
            <p:cNvCxnSpPr>
              <a:cxnSpLocks/>
              <a:stCxn id="10" idx="7"/>
              <a:endCxn id="11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BB2F90-C098-C0A7-831F-AE287B2C684B}"/>
                </a:ext>
              </a:extLst>
            </p:cNvPr>
            <p:cNvCxnSpPr>
              <a:cxnSpLocks/>
              <a:stCxn id="11" idx="6"/>
              <a:endCxn id="12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2C19ED-B8DB-AE55-3D85-22F21C5C0302}"/>
                </a:ext>
              </a:extLst>
            </p:cNvPr>
            <p:cNvCxnSpPr>
              <a:cxnSpLocks/>
              <a:stCxn id="13" idx="0"/>
              <a:endCxn id="12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512F5A-1D7B-262B-BD72-E79813B2BBEE}"/>
                </a:ext>
              </a:extLst>
            </p:cNvPr>
            <p:cNvCxnSpPr>
              <a:cxnSpLocks/>
              <a:stCxn id="14" idx="0"/>
              <a:endCxn id="13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111905-19DE-420B-8145-175D6B3FE1DB}"/>
                </a:ext>
              </a:extLst>
            </p:cNvPr>
            <p:cNvCxnSpPr>
              <a:cxnSpLocks/>
              <a:stCxn id="15" idx="7"/>
              <a:endCxn id="14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62DF81-A842-1784-940C-08FE42E0A7B0}"/>
                </a:ext>
              </a:extLst>
            </p:cNvPr>
            <p:cNvCxnSpPr>
              <a:cxnSpLocks/>
              <a:stCxn id="16" idx="7"/>
              <a:endCxn id="15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E49AAC6-54B8-1DD5-3A32-900A085717DA}"/>
                </a:ext>
              </a:extLst>
            </p:cNvPr>
            <p:cNvCxnSpPr>
              <a:cxnSpLocks/>
              <a:stCxn id="17" idx="6"/>
              <a:endCxn id="16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53D748-4475-1FF0-E113-E4117FBBA001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E32A83-BD72-02CE-40E4-E9F00474B88C}"/>
                </a:ext>
              </a:extLst>
            </p:cNvPr>
            <p:cNvCxnSpPr>
              <a:cxnSpLocks/>
              <a:stCxn id="19" idx="4"/>
              <a:endCxn id="18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2636F-CEFF-ED9D-9441-314DC004E1F2}"/>
                </a:ext>
              </a:extLst>
            </p:cNvPr>
            <p:cNvCxnSpPr>
              <a:cxnSpLocks/>
              <a:stCxn id="19" idx="0"/>
              <a:endCxn id="20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A9D088-F4BF-9D11-2638-8073EE0FC222}"/>
                </a:ext>
              </a:extLst>
            </p:cNvPr>
            <p:cNvCxnSpPr>
              <a:cxnSpLocks/>
              <a:stCxn id="20" idx="0"/>
              <a:endCxn id="21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53100D-C3E3-F31D-2F96-9D59ED952C0D}"/>
                </a:ext>
              </a:extLst>
            </p:cNvPr>
            <p:cNvCxnSpPr>
              <a:cxnSpLocks/>
              <a:stCxn id="15" idx="1"/>
              <a:endCxn id="21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75E99E3-35A9-10F3-C26F-392A4EF7C0A8}"/>
                </a:ext>
              </a:extLst>
            </p:cNvPr>
            <p:cNvCxnSpPr>
              <a:cxnSpLocks/>
              <a:stCxn id="14" idx="1"/>
              <a:endCxn id="10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121FD2-AC4E-796F-F2EB-91B012626666}"/>
                </a:ext>
              </a:extLst>
            </p:cNvPr>
            <p:cNvCxnSpPr>
              <a:cxnSpLocks/>
              <a:stCxn id="16" idx="1"/>
              <a:endCxn id="20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4C32B9-7C57-6FCD-ED11-EF86EDD2A1AA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F71CFF8-0E4B-77CF-4C88-7DE9ECE16E60}"/>
                </a:ext>
              </a:extLst>
            </p:cNvPr>
            <p:cNvCxnSpPr>
              <a:cxnSpLocks/>
              <a:stCxn id="18" idx="7"/>
              <a:endCxn id="12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B19F44-7976-CAB2-68AD-74661F079F3B}"/>
                </a:ext>
              </a:extLst>
            </p:cNvPr>
            <p:cNvCxnSpPr>
              <a:cxnSpLocks/>
              <a:stCxn id="17" idx="7"/>
              <a:endCxn id="13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B1C700B-73B0-A961-B102-725FCEE31461}"/>
              </a:ext>
            </a:extLst>
          </p:cNvPr>
          <p:cNvSpPr txBox="1"/>
          <p:nvPr/>
        </p:nvSpPr>
        <p:spPr>
          <a:xfrm>
            <a:off x="9095831" y="235901"/>
            <a:ext cx="28355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Hamiltonian path</a:t>
            </a:r>
            <a:r>
              <a:rPr lang="en-CA" dirty="0"/>
              <a:t> is a path that visits all vertices exactly once. Determining whether a graph has one is </a:t>
            </a:r>
            <a:br>
              <a:rPr lang="en-CA" dirty="0"/>
            </a:br>
            <a:r>
              <a:rPr lang="en-CA" b="1" dirty="0"/>
              <a:t>NP-complete</a:t>
            </a:r>
            <a:r>
              <a:rPr lang="en-CA" dirty="0"/>
              <a:t>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40BB7C5-FE6E-C205-AB49-8ED3B76F91C5}"/>
                  </a:ext>
                </a:extLst>
              </p14:cNvPr>
              <p14:cNvContentPartPr/>
              <p14:nvPr/>
            </p14:nvContentPartPr>
            <p14:xfrm>
              <a:off x="218880" y="964440"/>
              <a:ext cx="7813080" cy="5061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40BB7C5-FE6E-C205-AB49-8ED3B76F9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520" y="955080"/>
                <a:ext cx="7831800" cy="50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5936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35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2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3338E-AF17-A90C-835D-9A3118B92CAD}"/>
              </a:ext>
            </a:extLst>
          </p:cNvPr>
          <p:cNvSpPr txBox="1"/>
          <p:nvPr/>
        </p:nvSpPr>
        <p:spPr>
          <a:xfrm>
            <a:off x="4856475" y="5599329"/>
            <a:ext cx="266659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the graph on paper so that no edges cross?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053CB-EA51-A9DB-816E-615A84CEB022}"/>
              </a:ext>
            </a:extLst>
          </p:cNvPr>
          <p:cNvSpPr txBox="1"/>
          <p:nvPr/>
        </p:nvSpPr>
        <p:spPr>
          <a:xfrm>
            <a:off x="7882759" y="5615582"/>
            <a:ext cx="1314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 dirty="0">
                <a:solidFill>
                  <a:srgbClr val="00B050"/>
                </a:solidFill>
              </a:rPr>
              <a:t>Yes!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2AF050-F7EA-E5E1-68A3-9E138A2A31E3}"/>
              </a:ext>
            </a:extLst>
          </p:cNvPr>
          <p:cNvSpPr/>
          <p:nvPr/>
        </p:nvSpPr>
        <p:spPr>
          <a:xfrm>
            <a:off x="8556850" y="677374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BF8DFC-B50C-D7A0-63FE-E394B561C5E0}"/>
              </a:ext>
            </a:extLst>
          </p:cNvPr>
          <p:cNvSpPr/>
          <p:nvPr/>
        </p:nvSpPr>
        <p:spPr>
          <a:xfrm>
            <a:off x="9711936" y="66559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65C570-9233-F95A-A7D8-980421B7E3A8}"/>
              </a:ext>
            </a:extLst>
          </p:cNvPr>
          <p:cNvSpPr/>
          <p:nvPr/>
        </p:nvSpPr>
        <p:spPr>
          <a:xfrm>
            <a:off x="10715674" y="123420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D9D06B-DC7E-B6FA-5DBE-CE49EB7579A6}"/>
              </a:ext>
            </a:extLst>
          </p:cNvPr>
          <p:cNvSpPr/>
          <p:nvPr/>
        </p:nvSpPr>
        <p:spPr>
          <a:xfrm>
            <a:off x="11268015" y="2155962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A91DF46-6D16-2B66-7A74-6E3606A7B0BD}"/>
              </a:ext>
            </a:extLst>
          </p:cNvPr>
          <p:cNvSpPr/>
          <p:nvPr/>
        </p:nvSpPr>
        <p:spPr>
          <a:xfrm>
            <a:off x="11249643" y="3185482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E695502-FAA9-35C8-8AB9-0EE55865A042}"/>
              </a:ext>
            </a:extLst>
          </p:cNvPr>
          <p:cNvSpPr/>
          <p:nvPr/>
        </p:nvSpPr>
        <p:spPr>
          <a:xfrm>
            <a:off x="10715673" y="4189398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66287E-58E5-4B83-6218-365EEDD10E50}"/>
              </a:ext>
            </a:extLst>
          </p:cNvPr>
          <p:cNvSpPr/>
          <p:nvPr/>
        </p:nvSpPr>
        <p:spPr>
          <a:xfrm>
            <a:off x="9778148" y="4704129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EF60FDB-8DE1-2D62-48B3-164A2C6C7CD9}"/>
              </a:ext>
            </a:extLst>
          </p:cNvPr>
          <p:cNvSpPr/>
          <p:nvPr/>
        </p:nvSpPr>
        <p:spPr>
          <a:xfrm>
            <a:off x="8651442" y="4704129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BD3786-AC2F-F9A2-9458-A17BBABDD61D}"/>
              </a:ext>
            </a:extLst>
          </p:cNvPr>
          <p:cNvSpPr/>
          <p:nvPr/>
        </p:nvSpPr>
        <p:spPr>
          <a:xfrm>
            <a:off x="7092759" y="3218226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FC84FF-8AE9-32DA-605C-7962D2CC5D52}"/>
              </a:ext>
            </a:extLst>
          </p:cNvPr>
          <p:cNvSpPr/>
          <p:nvPr/>
        </p:nvSpPr>
        <p:spPr>
          <a:xfrm>
            <a:off x="7092758" y="2176661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161CDA-B4A4-7DBB-1732-BBFB8D02B7ED}"/>
              </a:ext>
            </a:extLst>
          </p:cNvPr>
          <p:cNvSpPr/>
          <p:nvPr/>
        </p:nvSpPr>
        <p:spPr>
          <a:xfrm>
            <a:off x="7630282" y="122780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9A717B-1233-7B16-0E22-6D4271A7B62B}"/>
              </a:ext>
            </a:extLst>
          </p:cNvPr>
          <p:cNvCxnSpPr>
            <a:stCxn id="23" idx="7"/>
            <a:endCxn id="12" idx="2"/>
          </p:cNvCxnSpPr>
          <p:nvPr/>
        </p:nvCxnSpPr>
        <p:spPr>
          <a:xfrm flipV="1">
            <a:off x="7791761" y="768656"/>
            <a:ext cx="765089" cy="485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F4B1E5-31E4-AA6F-872C-D3B5F2A33A01}"/>
              </a:ext>
            </a:extLst>
          </p:cNvPr>
          <p:cNvCxnSpPr>
            <a:cxnSpLocks/>
            <a:stCxn id="12" idx="7"/>
            <a:endCxn id="13" idx="1"/>
          </p:cNvCxnSpPr>
          <p:nvPr/>
        </p:nvCxnSpPr>
        <p:spPr>
          <a:xfrm flipV="1">
            <a:off x="8718329" y="692331"/>
            <a:ext cx="1021313" cy="11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3125C0-87AD-21F9-75AF-CD622C129695}"/>
              </a:ext>
            </a:extLst>
          </p:cNvPr>
          <p:cNvCxnSpPr>
            <a:cxnSpLocks/>
            <a:stCxn id="13" idx="6"/>
            <a:endCxn id="14" idx="1"/>
          </p:cNvCxnSpPr>
          <p:nvPr/>
        </p:nvCxnSpPr>
        <p:spPr>
          <a:xfrm>
            <a:off x="9901121" y="756877"/>
            <a:ext cx="842259" cy="504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18BA9F-D2E1-28E9-D4CB-1E183A2EEE82}"/>
              </a:ext>
            </a:extLst>
          </p:cNvPr>
          <p:cNvCxnSpPr>
            <a:cxnSpLocks/>
            <a:stCxn id="15" idx="0"/>
            <a:endCxn id="14" idx="5"/>
          </p:cNvCxnSpPr>
          <p:nvPr/>
        </p:nvCxnSpPr>
        <p:spPr>
          <a:xfrm flipH="1" flipV="1">
            <a:off x="10877153" y="1390032"/>
            <a:ext cx="485455" cy="765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08CF797-C99B-BDB5-3AFA-0BD02A3B277B}"/>
              </a:ext>
            </a:extLst>
          </p:cNvPr>
          <p:cNvCxnSpPr>
            <a:cxnSpLocks/>
            <a:stCxn id="16" idx="0"/>
            <a:endCxn id="15" idx="4"/>
          </p:cNvCxnSpPr>
          <p:nvPr/>
        </p:nvCxnSpPr>
        <p:spPr>
          <a:xfrm flipV="1">
            <a:off x="11344236" y="2338525"/>
            <a:ext cx="18372" cy="846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5387588-3AEF-3830-A60E-F4524766F535}"/>
              </a:ext>
            </a:extLst>
          </p:cNvPr>
          <p:cNvCxnSpPr>
            <a:cxnSpLocks/>
            <a:stCxn id="17" idx="7"/>
            <a:endCxn id="16" idx="4"/>
          </p:cNvCxnSpPr>
          <p:nvPr/>
        </p:nvCxnSpPr>
        <p:spPr>
          <a:xfrm flipV="1">
            <a:off x="10877152" y="3368045"/>
            <a:ext cx="467084" cy="848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EF09E90-76D1-1451-69C0-58DE6F7AF93B}"/>
              </a:ext>
            </a:extLst>
          </p:cNvPr>
          <p:cNvCxnSpPr>
            <a:cxnSpLocks/>
            <a:stCxn id="18" idx="7"/>
            <a:endCxn id="17" idx="3"/>
          </p:cNvCxnSpPr>
          <p:nvPr/>
        </p:nvCxnSpPr>
        <p:spPr>
          <a:xfrm flipV="1">
            <a:off x="9939627" y="4345225"/>
            <a:ext cx="803752" cy="385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D1E269-4298-F91B-23C2-C3F3BAD6EB68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>
            <a:off x="8840627" y="4795411"/>
            <a:ext cx="937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AF225F5-AE2B-B5C8-9F49-013B64FFDF7E}"/>
              </a:ext>
            </a:extLst>
          </p:cNvPr>
          <p:cNvCxnSpPr>
            <a:cxnSpLocks/>
            <a:stCxn id="20" idx="5"/>
            <a:endCxn id="19" idx="1"/>
          </p:cNvCxnSpPr>
          <p:nvPr/>
        </p:nvCxnSpPr>
        <p:spPr>
          <a:xfrm>
            <a:off x="7804979" y="4344642"/>
            <a:ext cx="874169" cy="386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E900D57-451D-4F11-22A9-79A6AD614354}"/>
              </a:ext>
            </a:extLst>
          </p:cNvPr>
          <p:cNvCxnSpPr>
            <a:cxnSpLocks/>
            <a:stCxn id="21" idx="4"/>
            <a:endCxn id="20" idx="1"/>
          </p:cNvCxnSpPr>
          <p:nvPr/>
        </p:nvCxnSpPr>
        <p:spPr>
          <a:xfrm>
            <a:off x="7187352" y="3400789"/>
            <a:ext cx="483854" cy="814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988AEEA-B1E6-A733-9797-4CBF4F785610}"/>
              </a:ext>
            </a:extLst>
          </p:cNvPr>
          <p:cNvCxnSpPr>
            <a:cxnSpLocks/>
            <a:stCxn id="21" idx="0"/>
            <a:endCxn id="22" idx="4"/>
          </p:cNvCxnSpPr>
          <p:nvPr/>
        </p:nvCxnSpPr>
        <p:spPr>
          <a:xfrm flipH="1" flipV="1">
            <a:off x="7187351" y="2359224"/>
            <a:ext cx="1" cy="859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530870-6050-4F87-441D-207AA465DFE3}"/>
              </a:ext>
            </a:extLst>
          </p:cNvPr>
          <p:cNvCxnSpPr>
            <a:cxnSpLocks/>
            <a:stCxn id="22" idx="0"/>
            <a:endCxn id="23" idx="3"/>
          </p:cNvCxnSpPr>
          <p:nvPr/>
        </p:nvCxnSpPr>
        <p:spPr>
          <a:xfrm flipV="1">
            <a:off x="7187351" y="1383632"/>
            <a:ext cx="470637" cy="793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D0E445D-00D2-899E-6CD7-6ACE322CAE3B}"/>
              </a:ext>
            </a:extLst>
          </p:cNvPr>
          <p:cNvCxnSpPr>
            <a:cxnSpLocks/>
            <a:stCxn id="17" idx="1"/>
            <a:endCxn id="23" idx="5"/>
          </p:cNvCxnSpPr>
          <p:nvPr/>
        </p:nvCxnSpPr>
        <p:spPr>
          <a:xfrm flipH="1" flipV="1">
            <a:off x="7791761" y="1383632"/>
            <a:ext cx="2951618" cy="2832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33B3FCEE-9A98-7E27-EFA2-3FF2F20502C6}"/>
              </a:ext>
            </a:extLst>
          </p:cNvPr>
          <p:cNvCxnSpPr>
            <a:cxnSpLocks/>
            <a:stCxn id="16" idx="1"/>
            <a:endCxn id="12" idx="5"/>
          </p:cNvCxnSpPr>
          <p:nvPr/>
        </p:nvCxnSpPr>
        <p:spPr>
          <a:xfrm flipH="1" flipV="1">
            <a:off x="8718329" y="833201"/>
            <a:ext cx="2559020" cy="2379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0DD1D2-3E2F-CE43-E2C3-824E39586F0A}"/>
              </a:ext>
            </a:extLst>
          </p:cNvPr>
          <p:cNvCxnSpPr>
            <a:cxnSpLocks/>
            <a:stCxn id="18" idx="1"/>
            <a:endCxn id="22" idx="5"/>
          </p:cNvCxnSpPr>
          <p:nvPr/>
        </p:nvCxnSpPr>
        <p:spPr>
          <a:xfrm flipH="1" flipV="1">
            <a:off x="7254237" y="2332488"/>
            <a:ext cx="2551617" cy="2398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6C2155A1-C5BF-8B83-A8AB-B0603695CEA8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0C6D23DD-2ED4-FB42-0AB2-E03996719572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B9C1C542-39F0-5FE1-E12D-D92052F857A8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6B262285-70B9-43B9-2429-91BE9E4747A5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136CBFE-7708-6B27-40E7-3C563B2D84FA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422D754B-9149-7AFB-E022-04A08CCD9A12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6DC766AC-6D55-3BD7-3BF8-78113168ED7F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FA66AF0D-B572-192F-C923-A67BFA0D561A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81E571DF-EEAF-9D65-CA26-F25A907D1138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77FD4292-2199-979A-13C4-F6D2D7D6AFD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8EE3FD64-D53F-992E-81FE-1CE86EB54F9C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E2C270D4-E701-56BF-2E19-B5AB6E490A19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EE885E2D-A9D0-EA0B-9948-B8B151638E59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836EFA7C-26B4-EFA3-74C4-FE9E043A97A5}"/>
                </a:ext>
              </a:extLst>
            </p:cNvPr>
            <p:cNvCxnSpPr>
              <a:stCxn id="1067" idx="7"/>
              <a:endCxn id="1056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Straight Connector 1068">
              <a:extLst>
                <a:ext uri="{FF2B5EF4-FFF2-40B4-BE49-F238E27FC236}">
                  <a16:creationId xmlns:a16="http://schemas.microsoft.com/office/drawing/2014/main" id="{B56B637E-C0DA-72F6-F4D6-F84D39593580}"/>
                </a:ext>
              </a:extLst>
            </p:cNvPr>
            <p:cNvCxnSpPr>
              <a:cxnSpLocks/>
              <a:stCxn id="1056" idx="7"/>
              <a:endCxn id="1057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Connector 1069">
              <a:extLst>
                <a:ext uri="{FF2B5EF4-FFF2-40B4-BE49-F238E27FC236}">
                  <a16:creationId xmlns:a16="http://schemas.microsoft.com/office/drawing/2014/main" id="{AC423F7B-AC62-F864-7858-48061BA32762}"/>
                </a:ext>
              </a:extLst>
            </p:cNvPr>
            <p:cNvCxnSpPr>
              <a:cxnSpLocks/>
              <a:stCxn id="1057" idx="6"/>
              <a:endCxn id="1058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EB059983-5E46-24AF-D49F-D3C2F09668BA}"/>
                </a:ext>
              </a:extLst>
            </p:cNvPr>
            <p:cNvCxnSpPr>
              <a:cxnSpLocks/>
              <a:stCxn id="1059" idx="0"/>
              <a:endCxn id="1058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Connector 1071">
              <a:extLst>
                <a:ext uri="{FF2B5EF4-FFF2-40B4-BE49-F238E27FC236}">
                  <a16:creationId xmlns:a16="http://schemas.microsoft.com/office/drawing/2014/main" id="{44287906-9CA2-3903-335D-61FC3B9DF182}"/>
                </a:ext>
              </a:extLst>
            </p:cNvPr>
            <p:cNvCxnSpPr>
              <a:cxnSpLocks/>
              <a:stCxn id="1060" idx="0"/>
              <a:endCxn id="1059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Straight Connector 1072">
              <a:extLst>
                <a:ext uri="{FF2B5EF4-FFF2-40B4-BE49-F238E27FC236}">
                  <a16:creationId xmlns:a16="http://schemas.microsoft.com/office/drawing/2014/main" id="{FC6213D7-7981-5EBF-88EA-FF8163EAFD9C}"/>
                </a:ext>
              </a:extLst>
            </p:cNvPr>
            <p:cNvCxnSpPr>
              <a:cxnSpLocks/>
              <a:stCxn id="1061" idx="7"/>
              <a:endCxn id="1060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Connector 1073">
              <a:extLst>
                <a:ext uri="{FF2B5EF4-FFF2-40B4-BE49-F238E27FC236}">
                  <a16:creationId xmlns:a16="http://schemas.microsoft.com/office/drawing/2014/main" id="{CB1E659F-97EB-88E8-53FB-F9854F40A420}"/>
                </a:ext>
              </a:extLst>
            </p:cNvPr>
            <p:cNvCxnSpPr>
              <a:cxnSpLocks/>
              <a:stCxn id="1062" idx="7"/>
              <a:endCxn id="1061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Straight Connector 1074">
              <a:extLst>
                <a:ext uri="{FF2B5EF4-FFF2-40B4-BE49-F238E27FC236}">
                  <a16:creationId xmlns:a16="http://schemas.microsoft.com/office/drawing/2014/main" id="{D16BF787-4B5C-30B4-C282-CD7282E4CA70}"/>
                </a:ext>
              </a:extLst>
            </p:cNvPr>
            <p:cNvCxnSpPr>
              <a:cxnSpLocks/>
              <a:stCxn id="1063" idx="6"/>
              <a:endCxn id="1062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Connector 1075">
              <a:extLst>
                <a:ext uri="{FF2B5EF4-FFF2-40B4-BE49-F238E27FC236}">
                  <a16:creationId xmlns:a16="http://schemas.microsoft.com/office/drawing/2014/main" id="{CEEA8A14-DBEB-EF39-D4A2-A38A8DD934AB}"/>
                </a:ext>
              </a:extLst>
            </p:cNvPr>
            <p:cNvCxnSpPr>
              <a:cxnSpLocks/>
              <a:stCxn id="1064" idx="5"/>
              <a:endCxn id="1063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9EE3678C-D176-E778-4534-24C581A24958}"/>
                </a:ext>
              </a:extLst>
            </p:cNvPr>
            <p:cNvCxnSpPr>
              <a:cxnSpLocks/>
              <a:stCxn id="1065" idx="4"/>
              <a:endCxn id="1064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D4D3F475-E1B9-B3A5-526C-35907C3D4270}"/>
                </a:ext>
              </a:extLst>
            </p:cNvPr>
            <p:cNvCxnSpPr>
              <a:cxnSpLocks/>
              <a:stCxn id="1065" idx="0"/>
              <a:endCxn id="1066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Connector 1078">
              <a:extLst>
                <a:ext uri="{FF2B5EF4-FFF2-40B4-BE49-F238E27FC236}">
                  <a16:creationId xmlns:a16="http://schemas.microsoft.com/office/drawing/2014/main" id="{C625E9F6-AF3E-E6D5-2F4D-2FB495A54C41}"/>
                </a:ext>
              </a:extLst>
            </p:cNvPr>
            <p:cNvCxnSpPr>
              <a:cxnSpLocks/>
              <a:stCxn id="1066" idx="0"/>
              <a:endCxn id="1067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4BC16501-4170-21C9-1B83-BD1109445CC6}"/>
                </a:ext>
              </a:extLst>
            </p:cNvPr>
            <p:cNvCxnSpPr>
              <a:cxnSpLocks/>
              <a:stCxn id="1061" idx="1"/>
              <a:endCxn id="1067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Connector 1080">
              <a:extLst>
                <a:ext uri="{FF2B5EF4-FFF2-40B4-BE49-F238E27FC236}">
                  <a16:creationId xmlns:a16="http://schemas.microsoft.com/office/drawing/2014/main" id="{D9C79BF0-E21B-AD1A-46D6-404A36DDC700}"/>
                </a:ext>
              </a:extLst>
            </p:cNvPr>
            <p:cNvCxnSpPr>
              <a:cxnSpLocks/>
              <a:stCxn id="1060" idx="1"/>
              <a:endCxn id="1056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Connector 1081">
              <a:extLst>
                <a:ext uri="{FF2B5EF4-FFF2-40B4-BE49-F238E27FC236}">
                  <a16:creationId xmlns:a16="http://schemas.microsoft.com/office/drawing/2014/main" id="{B959039D-7C39-EA5A-B58D-CFC47677C5C1}"/>
                </a:ext>
              </a:extLst>
            </p:cNvPr>
            <p:cNvCxnSpPr>
              <a:cxnSpLocks/>
              <a:stCxn id="1062" idx="1"/>
              <a:endCxn id="1066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Straight Connector 1082">
              <a:extLst>
                <a:ext uri="{FF2B5EF4-FFF2-40B4-BE49-F238E27FC236}">
                  <a16:creationId xmlns:a16="http://schemas.microsoft.com/office/drawing/2014/main" id="{B99492D2-160F-DDFB-4253-4D70A1EA31CE}"/>
                </a:ext>
              </a:extLst>
            </p:cNvPr>
            <p:cNvCxnSpPr>
              <a:cxnSpLocks/>
              <a:stCxn id="1065" idx="6"/>
              <a:endCxn id="1057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Straight Connector 1083">
              <a:extLst>
                <a:ext uri="{FF2B5EF4-FFF2-40B4-BE49-F238E27FC236}">
                  <a16:creationId xmlns:a16="http://schemas.microsoft.com/office/drawing/2014/main" id="{F9746C8E-1700-D581-2B1F-45D0F9B1A211}"/>
                </a:ext>
              </a:extLst>
            </p:cNvPr>
            <p:cNvCxnSpPr>
              <a:cxnSpLocks/>
              <a:stCxn id="1064" idx="7"/>
              <a:endCxn id="1058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Straight Connector 1084">
              <a:extLst>
                <a:ext uri="{FF2B5EF4-FFF2-40B4-BE49-F238E27FC236}">
                  <a16:creationId xmlns:a16="http://schemas.microsoft.com/office/drawing/2014/main" id="{0F12FE16-8C60-D61D-052E-5A75146F564A}"/>
                </a:ext>
              </a:extLst>
            </p:cNvPr>
            <p:cNvCxnSpPr>
              <a:cxnSpLocks/>
              <a:stCxn id="1063" idx="7"/>
              <a:endCxn id="1059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9" name="Freeform: Shape 1088">
            <a:extLst>
              <a:ext uri="{FF2B5EF4-FFF2-40B4-BE49-F238E27FC236}">
                <a16:creationId xmlns:a16="http://schemas.microsoft.com/office/drawing/2014/main" id="{70189923-C237-9154-0583-4748D428CC6C}"/>
              </a:ext>
            </a:extLst>
          </p:cNvPr>
          <p:cNvSpPr/>
          <p:nvPr/>
        </p:nvSpPr>
        <p:spPr>
          <a:xfrm>
            <a:off x="6887390" y="349122"/>
            <a:ext cx="2937680" cy="2892268"/>
          </a:xfrm>
          <a:custGeom>
            <a:avLst/>
            <a:gdLst>
              <a:gd name="connsiteX0" fmla="*/ 2937680 w 2937680"/>
              <a:gd name="connsiteY0" fmla="*/ 313030 h 2892268"/>
              <a:gd name="connsiteX1" fmla="*/ 1474640 w 2937680"/>
              <a:gd name="connsiteY1" fmla="*/ 4026 h 2892268"/>
              <a:gd name="connsiteX2" fmla="*/ 415198 w 2937680"/>
              <a:gd name="connsiteY2" fmla="*/ 508522 h 2892268"/>
              <a:gd name="connsiteX3" fmla="*/ 5294 w 2937680"/>
              <a:gd name="connsiteY3" fmla="*/ 1593190 h 2892268"/>
              <a:gd name="connsiteX4" fmla="*/ 219705 w 2937680"/>
              <a:gd name="connsiteY4" fmla="*/ 2892268 h 289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680" h="2892268">
                <a:moveTo>
                  <a:pt x="2937680" y="313030"/>
                </a:moveTo>
                <a:cubicBezTo>
                  <a:pt x="2416367" y="142237"/>
                  <a:pt x="1895054" y="-28556"/>
                  <a:pt x="1474640" y="4026"/>
                </a:cubicBezTo>
                <a:cubicBezTo>
                  <a:pt x="1054226" y="36608"/>
                  <a:pt x="660089" y="243661"/>
                  <a:pt x="415198" y="508522"/>
                </a:cubicBezTo>
                <a:cubicBezTo>
                  <a:pt x="170307" y="773383"/>
                  <a:pt x="37876" y="1195899"/>
                  <a:pt x="5294" y="1593190"/>
                </a:cubicBezTo>
                <a:cubicBezTo>
                  <a:pt x="-27288" y="1990481"/>
                  <a:pt x="96208" y="2441374"/>
                  <a:pt x="219705" y="28922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0" name="Freeform: Shape 1089">
            <a:extLst>
              <a:ext uri="{FF2B5EF4-FFF2-40B4-BE49-F238E27FC236}">
                <a16:creationId xmlns:a16="http://schemas.microsoft.com/office/drawing/2014/main" id="{E5135CCE-F5C4-F4BD-05B8-D14B374E3CED}"/>
              </a:ext>
            </a:extLst>
          </p:cNvPr>
          <p:cNvSpPr/>
          <p:nvPr/>
        </p:nvSpPr>
        <p:spPr>
          <a:xfrm rot="10800000">
            <a:off x="8731547" y="2280956"/>
            <a:ext cx="2937680" cy="2892268"/>
          </a:xfrm>
          <a:custGeom>
            <a:avLst/>
            <a:gdLst>
              <a:gd name="connsiteX0" fmla="*/ 2937680 w 2937680"/>
              <a:gd name="connsiteY0" fmla="*/ 313030 h 2892268"/>
              <a:gd name="connsiteX1" fmla="*/ 1474640 w 2937680"/>
              <a:gd name="connsiteY1" fmla="*/ 4026 h 2892268"/>
              <a:gd name="connsiteX2" fmla="*/ 415198 w 2937680"/>
              <a:gd name="connsiteY2" fmla="*/ 508522 h 2892268"/>
              <a:gd name="connsiteX3" fmla="*/ 5294 w 2937680"/>
              <a:gd name="connsiteY3" fmla="*/ 1593190 h 2892268"/>
              <a:gd name="connsiteX4" fmla="*/ 219705 w 2937680"/>
              <a:gd name="connsiteY4" fmla="*/ 2892268 h 289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680" h="2892268">
                <a:moveTo>
                  <a:pt x="2937680" y="313030"/>
                </a:moveTo>
                <a:cubicBezTo>
                  <a:pt x="2416367" y="142237"/>
                  <a:pt x="1895054" y="-28556"/>
                  <a:pt x="1474640" y="4026"/>
                </a:cubicBezTo>
                <a:cubicBezTo>
                  <a:pt x="1054226" y="36608"/>
                  <a:pt x="660089" y="243661"/>
                  <a:pt x="415198" y="508522"/>
                </a:cubicBezTo>
                <a:cubicBezTo>
                  <a:pt x="170307" y="773383"/>
                  <a:pt x="37876" y="1195899"/>
                  <a:pt x="5294" y="1593190"/>
                </a:cubicBezTo>
                <a:cubicBezTo>
                  <a:pt x="-27288" y="1990481"/>
                  <a:pt x="96208" y="2441374"/>
                  <a:pt x="219705" y="28922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2825CA-0EAE-DF2F-B501-135C81168504}"/>
              </a:ext>
            </a:extLst>
          </p:cNvPr>
          <p:cNvSpPr/>
          <p:nvPr/>
        </p:nvSpPr>
        <p:spPr>
          <a:xfrm>
            <a:off x="7643500" y="418881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3" name="Freeform: Shape 1092">
            <a:extLst>
              <a:ext uri="{FF2B5EF4-FFF2-40B4-BE49-F238E27FC236}">
                <a16:creationId xmlns:a16="http://schemas.microsoft.com/office/drawing/2014/main" id="{865632C2-9D28-0787-7D5C-83AA2A8A40A6}"/>
              </a:ext>
            </a:extLst>
          </p:cNvPr>
          <p:cNvSpPr/>
          <p:nvPr/>
        </p:nvSpPr>
        <p:spPr>
          <a:xfrm>
            <a:off x="6444097" y="120704"/>
            <a:ext cx="4371048" cy="4117067"/>
          </a:xfrm>
          <a:custGeom>
            <a:avLst/>
            <a:gdLst>
              <a:gd name="connsiteX0" fmla="*/ 4371048 w 4371048"/>
              <a:gd name="connsiteY0" fmla="*/ 1109006 h 4117067"/>
              <a:gd name="connsiteX1" fmla="*/ 3532322 w 4371048"/>
              <a:gd name="connsiteY1" fmla="*/ 232444 h 4117067"/>
              <a:gd name="connsiteX2" fmla="*/ 1735053 w 4371048"/>
              <a:gd name="connsiteY2" fmla="*/ 11726 h 4117067"/>
              <a:gd name="connsiteX3" fmla="*/ 517955 w 4371048"/>
              <a:gd name="connsiteY3" fmla="*/ 497304 h 4117067"/>
              <a:gd name="connsiteX4" fmla="*/ 108052 w 4371048"/>
              <a:gd name="connsiteY4" fmla="*/ 1645034 h 4117067"/>
              <a:gd name="connsiteX5" fmla="*/ 95440 w 4371048"/>
              <a:gd name="connsiteY5" fmla="*/ 3139605 h 4117067"/>
              <a:gd name="connsiteX6" fmla="*/ 1211638 w 4371048"/>
              <a:gd name="connsiteY6" fmla="*/ 4117067 h 411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1048" h="4117067">
                <a:moveTo>
                  <a:pt x="4371048" y="1109006"/>
                </a:moveTo>
                <a:cubicBezTo>
                  <a:pt x="4171351" y="762165"/>
                  <a:pt x="3971654" y="415324"/>
                  <a:pt x="3532322" y="232444"/>
                </a:cubicBezTo>
                <a:cubicBezTo>
                  <a:pt x="3092990" y="49564"/>
                  <a:pt x="2237447" y="-32417"/>
                  <a:pt x="1735053" y="11726"/>
                </a:cubicBezTo>
                <a:cubicBezTo>
                  <a:pt x="1232658" y="55869"/>
                  <a:pt x="789122" y="225086"/>
                  <a:pt x="517955" y="497304"/>
                </a:cubicBezTo>
                <a:cubicBezTo>
                  <a:pt x="246788" y="769522"/>
                  <a:pt x="178471" y="1204651"/>
                  <a:pt x="108052" y="1645034"/>
                </a:cubicBezTo>
                <a:cubicBezTo>
                  <a:pt x="37633" y="2085417"/>
                  <a:pt x="-88491" y="2727600"/>
                  <a:pt x="95440" y="3139605"/>
                </a:cubicBezTo>
                <a:cubicBezTo>
                  <a:pt x="279371" y="3551610"/>
                  <a:pt x="745504" y="3834338"/>
                  <a:pt x="1211638" y="411706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1963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Durer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626969" y="682614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</a:t>
            </a:r>
            <a:r>
              <a:rPr lang="en-CA" b="1" dirty="0"/>
              <a:t>Hamiltonian</a:t>
            </a:r>
            <a:r>
              <a:rPr lang="en-CA" dirty="0"/>
              <a:t>.</a:t>
            </a:r>
            <a:endParaRPr lang="en-AU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CBFD669-7232-77C6-DD96-F96269B1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308" y="1954986"/>
            <a:ext cx="3983129" cy="351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Dürer graph is Hamiltonian.">
            <a:extLst>
              <a:ext uri="{FF2B5EF4-FFF2-40B4-BE49-F238E27FC236}">
                <a16:creationId xmlns:a16="http://schemas.microsoft.com/office/drawing/2014/main" id="{49D029E6-A616-9B9D-C64A-18C5FA5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791" y="1830667"/>
            <a:ext cx="3638707" cy="36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904443" y="4951108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0BFBF-0F27-70AD-DA34-8762131AE98A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125EEB-7E76-7537-839C-4F85D3269F58}"/>
                  </a:ext>
                </a:extLst>
              </p14:cNvPr>
              <p14:cNvContentPartPr/>
              <p14:nvPr/>
            </p14:nvContentPartPr>
            <p14:xfrm>
              <a:off x="2088720" y="1744920"/>
              <a:ext cx="8802000" cy="3938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125EEB-7E76-7537-839C-4F85D3269F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9360" y="1735560"/>
                <a:ext cx="8820720" cy="395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2327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Petersen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605020" y="1043556"/>
            <a:ext cx="320894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793486" y="3553004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BBAFD70A-389E-758E-9A2F-C9E88C9CD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3" y="1291565"/>
            <a:ext cx="4522879" cy="452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23FA2BAD-89FB-BEB7-3413-BA63F5859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18" y="1393899"/>
            <a:ext cx="4318210" cy="431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DD1E3-AB5A-432A-25F6-DFC0AC2958C3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567064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38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3962310" y="1990821"/>
            <a:ext cx="4116237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How could you represent a graph as a data structure in a computer program?</a:t>
            </a:r>
            <a:endParaRPr lang="en-A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43C6E-0375-1781-3FF5-F5715A493FA6}"/>
              </a:ext>
            </a:extLst>
          </p:cNvPr>
          <p:cNvSpPr txBox="1"/>
          <p:nvPr/>
        </p:nvSpPr>
        <p:spPr>
          <a:xfrm>
            <a:off x="3962309" y="4274302"/>
            <a:ext cx="4116237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We’ll see two common ways of representing graphs (there are others!)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797798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8963258" y="1291211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544428" y="102976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9634130" y="2507126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252761" y="3836478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542265" y="3051232"/>
            <a:ext cx="381369" cy="78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038641" y="1494187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6965422" y="3104980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544428" y="2779179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320700" y="1291211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459635" y="1755635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98763" y="1835317"/>
            <a:ext cx="425460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BEBF40-9532-00F3-9A9F-5E4C08DFFA77}"/>
              </a:ext>
            </a:extLst>
          </p:cNvPr>
          <p:cNvSpPr txBox="1"/>
          <p:nvPr/>
        </p:nvSpPr>
        <p:spPr>
          <a:xfrm>
            <a:off x="5961790" y="4891413"/>
            <a:ext cx="28023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V = {a, b, c, d, e, f}</a:t>
            </a:r>
            <a:br>
              <a:rPr lang="en-CA" sz="2800" dirty="0"/>
            </a:br>
            <a:r>
              <a:rPr lang="en-CA" sz="2800" dirty="0"/>
              <a:t>E =</a:t>
            </a:r>
            <a:endParaRPr lang="en-AU" sz="28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BC559F-149C-7A4F-C6A4-ADFDD1256264}"/>
              </a:ext>
            </a:extLst>
          </p:cNvPr>
          <p:cNvCxnSpPr/>
          <p:nvPr/>
        </p:nvCxnSpPr>
        <p:spPr>
          <a:xfrm>
            <a:off x="4844053" y="2597413"/>
            <a:ext cx="1609646" cy="220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2964696" y="5338583"/>
            <a:ext cx="2552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 could be a vector of pairs, or a list of pairs, the pairs could be pointers to nodes, etc.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F20D8B-1788-9945-19D6-8059954AAB7D}"/>
                  </a:ext>
                </a:extLst>
              </p14:cNvPr>
              <p14:cNvContentPartPr/>
              <p14:nvPr/>
            </p14:nvContentPartPr>
            <p14:xfrm>
              <a:off x="6605640" y="1613520"/>
              <a:ext cx="4914360" cy="513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F20D8B-1788-9945-19D6-8059954AAB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6280" y="1604160"/>
                <a:ext cx="4933080" cy="515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417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BA747-D623-2E3F-AF0C-E19F1929BA89}"/>
              </a:ext>
            </a:extLst>
          </p:cNvPr>
          <p:cNvSpPr txBox="1"/>
          <p:nvPr/>
        </p:nvSpPr>
        <p:spPr>
          <a:xfrm>
            <a:off x="6867378" y="1275517"/>
            <a:ext cx="109550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? high-fives</a:t>
            </a:r>
            <a:endParaRPr lang="en-A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3B4F3-6D87-6F5B-1320-19D283B48A8D}"/>
              </a:ext>
            </a:extLst>
          </p:cNvPr>
          <p:cNvSpPr txBox="1"/>
          <p:nvPr/>
        </p:nvSpPr>
        <p:spPr>
          <a:xfrm>
            <a:off x="6867377" y="4988557"/>
            <a:ext cx="109550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? high-fives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163777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8963258" y="1291211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544428" y="102976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9634130" y="2507126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252761" y="3836478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542265" y="3051232"/>
            <a:ext cx="381369" cy="78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038641" y="1494187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6965422" y="3104980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544428" y="2779179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320700" y="1291211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459635" y="1755635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98763" y="1835317"/>
            <a:ext cx="425460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BEBF40-9532-00F3-9A9F-5E4C08DFFA77}"/>
              </a:ext>
            </a:extLst>
          </p:cNvPr>
          <p:cNvSpPr txBox="1"/>
          <p:nvPr/>
        </p:nvSpPr>
        <p:spPr>
          <a:xfrm>
            <a:off x="5961790" y="4891413"/>
            <a:ext cx="4153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V = {a, b, c, d, e, f}</a:t>
            </a:r>
            <a:br>
              <a:rPr lang="en-CA" sz="2800" dirty="0"/>
            </a:br>
            <a:r>
              <a:rPr lang="en-CA" sz="2800" dirty="0"/>
              <a:t>E = {(</a:t>
            </a:r>
            <a:r>
              <a:rPr lang="en-CA" sz="2800" dirty="0" err="1"/>
              <a:t>a,d</a:t>
            </a:r>
            <a:r>
              <a:rPr lang="en-CA" sz="2800" dirty="0"/>
              <a:t>), (b, e), (</a:t>
            </a:r>
            <a:r>
              <a:rPr lang="en-CA" sz="2800" dirty="0" err="1"/>
              <a:t>c,d</a:t>
            </a:r>
            <a:r>
              <a:rPr lang="en-CA" sz="2800" dirty="0"/>
              <a:t>), (</a:t>
            </a:r>
            <a:r>
              <a:rPr lang="en-CA" sz="2800" dirty="0" err="1"/>
              <a:t>c,e</a:t>
            </a:r>
            <a:r>
              <a:rPr lang="en-CA" sz="2800" dirty="0"/>
              <a:t>)}</a:t>
            </a:r>
            <a:endParaRPr lang="en-AU" sz="28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BC559F-149C-7A4F-C6A4-ADFDD1256264}"/>
              </a:ext>
            </a:extLst>
          </p:cNvPr>
          <p:cNvCxnSpPr/>
          <p:nvPr/>
        </p:nvCxnSpPr>
        <p:spPr>
          <a:xfrm>
            <a:off x="4844053" y="2597413"/>
            <a:ext cx="1609646" cy="220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2964696" y="5338583"/>
            <a:ext cx="2552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 could be a vector of pairs, or a list of pairs, the pairs could be pointers to nodes, etc.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C9740AF-3294-0EA3-0B07-8A67D0295248}"/>
                  </a:ext>
                </a:extLst>
              </p14:cNvPr>
              <p14:cNvContentPartPr/>
              <p14:nvPr/>
            </p14:nvContentPartPr>
            <p14:xfrm>
              <a:off x="6603840" y="2246760"/>
              <a:ext cx="4419360" cy="4381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C9740AF-3294-0EA3-0B07-8A67D02952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4480" y="2237400"/>
                <a:ext cx="4438080" cy="44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313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graphicFrame>
        <p:nvGraphicFramePr>
          <p:cNvPr id="31" name="Table 5">
            <a:extLst>
              <a:ext uri="{FF2B5EF4-FFF2-40B4-BE49-F238E27FC236}">
                <a16:creationId xmlns:a16="http://schemas.microsoft.com/office/drawing/2014/main" id="{384A3B0A-EAC4-BCDA-0718-BFA48F7D0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200705"/>
              </p:ext>
            </p:extLst>
          </p:nvPr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76664C-5BB1-3B9A-768E-EDDE24C1DE85}"/>
                  </a:ext>
                </a:extLst>
              </p14:cNvPr>
              <p14:cNvContentPartPr/>
              <p14:nvPr/>
            </p14:nvContentPartPr>
            <p14:xfrm>
              <a:off x="3737520" y="1371960"/>
              <a:ext cx="6771240" cy="5170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76664C-5BB1-3B9A-768E-EDDE24C1DE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8160" y="1362600"/>
                <a:ext cx="6789960" cy="518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0375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D3E005-ADCA-252E-F106-9616F5BDE452}"/>
              </a:ext>
            </a:extLst>
          </p:cNvPr>
          <p:cNvSpPr/>
          <p:nvPr/>
        </p:nvSpPr>
        <p:spPr>
          <a:xfrm>
            <a:off x="4754881" y="5128260"/>
            <a:ext cx="3158848" cy="2567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7764E12-F462-72B7-6D5F-09E277D36A1B}"/>
              </a:ext>
            </a:extLst>
          </p:cNvPr>
          <p:cNvSpPr/>
          <p:nvPr/>
        </p:nvSpPr>
        <p:spPr>
          <a:xfrm>
            <a:off x="7498080" y="3960971"/>
            <a:ext cx="350520" cy="14240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802D61A-2070-F5F9-C2A9-68C5814840EF}"/>
                  </a:ext>
                </a:extLst>
              </p14:cNvPr>
              <p14:cNvContentPartPr/>
              <p14:nvPr/>
            </p14:nvContentPartPr>
            <p14:xfrm>
              <a:off x="830520" y="4194360"/>
              <a:ext cx="8661240" cy="2294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802D61A-2070-F5F9-C2A9-68C5814840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160" y="4185000"/>
                <a:ext cx="8679960" cy="231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4220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7F0E06-4CD6-0F63-EC05-A6B4D671526A}"/>
              </a:ext>
            </a:extLst>
          </p:cNvPr>
          <p:cNvSpPr/>
          <p:nvPr/>
        </p:nvSpPr>
        <p:spPr>
          <a:xfrm rot="1719121">
            <a:off x="5273222" y="5273022"/>
            <a:ext cx="4091960" cy="2567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583F5-399B-DB8C-3682-47C8A8FEE27C}"/>
              </a:ext>
            </a:extLst>
          </p:cNvPr>
          <p:cNvSpPr txBox="1"/>
          <p:nvPr/>
        </p:nvSpPr>
        <p:spPr>
          <a:xfrm>
            <a:off x="2203494" y="3960971"/>
            <a:ext cx="210717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For a </a:t>
            </a:r>
            <a:r>
              <a:rPr lang="en-CA" b="1" dirty="0"/>
              <a:t>simple</a:t>
            </a:r>
            <a:r>
              <a:rPr lang="en-CA" dirty="0"/>
              <a:t> graph, the </a:t>
            </a:r>
            <a:r>
              <a:rPr lang="en-CA" b="1" dirty="0"/>
              <a:t>diagonal is all 0s</a:t>
            </a:r>
            <a:r>
              <a:rPr lang="en-CA" dirty="0"/>
              <a:t>, because no node has an edge to itself.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7B707F-4835-4A46-0932-5CE883E2A5BF}"/>
              </a:ext>
            </a:extLst>
          </p:cNvPr>
          <p:cNvSpPr txBox="1"/>
          <p:nvPr/>
        </p:nvSpPr>
        <p:spPr>
          <a:xfrm>
            <a:off x="2203494" y="5326120"/>
            <a:ext cx="210717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For an </a:t>
            </a:r>
            <a:r>
              <a:rPr lang="en-CA" b="1" dirty="0"/>
              <a:t>undirected</a:t>
            </a:r>
            <a:r>
              <a:rPr lang="en-CA" dirty="0"/>
              <a:t> graph, the matrix is also </a:t>
            </a:r>
            <a:r>
              <a:rPr lang="en-CA" b="1" dirty="0"/>
              <a:t>symmetric</a:t>
            </a:r>
            <a:r>
              <a:rPr lang="en-CA" dirty="0"/>
              <a:t> around the main diagonal.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3A14FD-1DFE-1C98-7687-DFA965709EAF}"/>
                  </a:ext>
                </a:extLst>
              </p14:cNvPr>
              <p14:cNvContentPartPr/>
              <p14:nvPr/>
            </p14:nvContentPartPr>
            <p14:xfrm>
              <a:off x="5620680" y="1154520"/>
              <a:ext cx="5000400" cy="1960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3A14FD-1DFE-1C98-7687-DFA965709E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1320" y="1145160"/>
                <a:ext cx="5019120" cy="19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044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7F0E06-4CD6-0F63-EC05-A6B4D671526A}"/>
              </a:ext>
            </a:extLst>
          </p:cNvPr>
          <p:cNvSpPr/>
          <p:nvPr/>
        </p:nvSpPr>
        <p:spPr>
          <a:xfrm rot="1719121">
            <a:off x="5273222" y="5273022"/>
            <a:ext cx="4091960" cy="2567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583F5-399B-DB8C-3682-47C8A8FEE27C}"/>
              </a:ext>
            </a:extLst>
          </p:cNvPr>
          <p:cNvSpPr txBox="1"/>
          <p:nvPr/>
        </p:nvSpPr>
        <p:spPr>
          <a:xfrm>
            <a:off x="552240" y="4050037"/>
            <a:ext cx="210717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sum of the entries in the adjacency matrix for a simple graph?</a:t>
            </a:r>
          </a:p>
        </p:txBody>
      </p:sp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08348B11-A6A5-ACCD-7706-2BE2DA63B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6384" y="41468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96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7F0E06-4CD6-0F63-EC05-A6B4D671526A}"/>
              </a:ext>
            </a:extLst>
          </p:cNvPr>
          <p:cNvSpPr/>
          <p:nvPr/>
        </p:nvSpPr>
        <p:spPr>
          <a:xfrm rot="1719121">
            <a:off x="5273222" y="5273022"/>
            <a:ext cx="4091960" cy="2567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583F5-399B-DB8C-3682-47C8A8FEE27C}"/>
              </a:ext>
            </a:extLst>
          </p:cNvPr>
          <p:cNvSpPr txBox="1"/>
          <p:nvPr/>
        </p:nvSpPr>
        <p:spPr>
          <a:xfrm>
            <a:off x="560089" y="4050037"/>
            <a:ext cx="210717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sum of the entries in the adjacency matrix for a simple graph?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0F22A7-9218-B302-AB1E-FF586308F5DB}"/>
              </a:ext>
            </a:extLst>
          </p:cNvPr>
          <p:cNvSpPr txBox="1"/>
          <p:nvPr/>
        </p:nvSpPr>
        <p:spPr>
          <a:xfrm>
            <a:off x="1014689" y="5569545"/>
            <a:ext cx="3200604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Twice the number of edges. This is another way of thinking about the </a:t>
            </a:r>
            <a:r>
              <a:rPr lang="en-CA" b="1" dirty="0"/>
              <a:t>hand-shaking lemma</a:t>
            </a:r>
            <a:r>
              <a:rPr lang="en-CA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7C66DA-973B-6FAC-C833-B32B27AB97F9}"/>
                  </a:ext>
                </a:extLst>
              </p14:cNvPr>
              <p14:cNvContentPartPr/>
              <p14:nvPr/>
            </p14:nvContentPartPr>
            <p14:xfrm>
              <a:off x="6049080" y="4189680"/>
              <a:ext cx="3339720" cy="193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7C66DA-973B-6FAC-C833-B32B27AB97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9720" y="4180320"/>
                <a:ext cx="3358440" cy="19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5321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01F0D59B-B989-4150-012D-59F99536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6" y="300864"/>
            <a:ext cx="5133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115138-4AC3-CA59-A273-764181C0BEA5}"/>
              </a:ext>
            </a:extLst>
          </p:cNvPr>
          <p:cNvSpPr txBox="1"/>
          <p:nvPr/>
        </p:nvSpPr>
        <p:spPr>
          <a:xfrm>
            <a:off x="2087704" y="4611444"/>
            <a:ext cx="361293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Neural networks </a:t>
            </a:r>
            <a:r>
              <a:rPr lang="en-CA" dirty="0"/>
              <a:t>are typically represented as graphs with lots of </a:t>
            </a:r>
            <a:r>
              <a:rPr lang="en-CA" b="1" dirty="0"/>
              <a:t>weighted edges</a:t>
            </a:r>
            <a:r>
              <a:rPr lang="en-CA" dirty="0"/>
              <a:t>. Adjacency matrices are often used to represent them.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50DAFA85-D25C-8BEB-0BBB-59C6DC263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1257" y="521160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EC2FC-EA09-A79F-30E7-BE223D339138}"/>
              </a:ext>
            </a:extLst>
          </p:cNvPr>
          <p:cNvSpPr txBox="1"/>
          <p:nvPr/>
        </p:nvSpPr>
        <p:spPr>
          <a:xfrm>
            <a:off x="7135499" y="5068643"/>
            <a:ext cx="226240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are the </a:t>
            </a:r>
            <a:r>
              <a:rPr lang="en-CA" b="1" dirty="0"/>
              <a:t>dimensions</a:t>
            </a:r>
            <a:r>
              <a:rPr lang="en-CA" dirty="0"/>
              <a:t> of the </a:t>
            </a:r>
            <a:r>
              <a:rPr lang="en-CA" b="1" dirty="0"/>
              <a:t>adjacency matrix </a:t>
            </a:r>
            <a:r>
              <a:rPr lang="en-CA" dirty="0"/>
              <a:t>that stores this graph?</a:t>
            </a:r>
          </a:p>
        </p:txBody>
      </p:sp>
    </p:spTree>
    <p:extLst>
      <p:ext uri="{BB962C8B-B14F-4D97-AF65-F5344CB8AC3E}">
        <p14:creationId xmlns:p14="http://schemas.microsoft.com/office/powerpoint/2010/main" val="632674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01F0D59B-B989-4150-012D-59F99536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6" y="300864"/>
            <a:ext cx="5133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115138-4AC3-CA59-A273-764181C0BEA5}"/>
              </a:ext>
            </a:extLst>
          </p:cNvPr>
          <p:cNvSpPr txBox="1"/>
          <p:nvPr/>
        </p:nvSpPr>
        <p:spPr>
          <a:xfrm>
            <a:off x="2087704" y="4611444"/>
            <a:ext cx="361293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Neural networks </a:t>
            </a:r>
            <a:r>
              <a:rPr lang="en-CA" dirty="0"/>
              <a:t>are typically represented as graphs with lots of </a:t>
            </a:r>
            <a:r>
              <a:rPr lang="en-CA" b="1" dirty="0"/>
              <a:t>weighted edges</a:t>
            </a:r>
            <a:r>
              <a:rPr lang="en-CA" dirty="0"/>
              <a:t>. Adjacency matrices are often used to represent them.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50DAFA85-D25C-8BEB-0BBB-59C6DC263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1257" y="521160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EC2FC-EA09-A79F-30E7-BE223D339138}"/>
              </a:ext>
            </a:extLst>
          </p:cNvPr>
          <p:cNvSpPr txBox="1"/>
          <p:nvPr/>
        </p:nvSpPr>
        <p:spPr>
          <a:xfrm>
            <a:off x="7135499" y="5068643"/>
            <a:ext cx="226240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are the </a:t>
            </a:r>
            <a:r>
              <a:rPr lang="en-CA" b="1" dirty="0"/>
              <a:t>dimensions</a:t>
            </a:r>
            <a:r>
              <a:rPr lang="en-CA" dirty="0"/>
              <a:t> of the </a:t>
            </a:r>
            <a:r>
              <a:rPr lang="en-CA" b="1" dirty="0"/>
              <a:t>adjacency matrix </a:t>
            </a:r>
            <a:r>
              <a:rPr lang="en-CA" dirty="0"/>
              <a:t>that stores this graph?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445A2-73BB-767B-30FE-55EB05E10B41}"/>
              </a:ext>
            </a:extLst>
          </p:cNvPr>
          <p:cNvSpPr txBox="1"/>
          <p:nvPr/>
        </p:nvSpPr>
        <p:spPr>
          <a:xfrm>
            <a:off x="10155341" y="5141958"/>
            <a:ext cx="1354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rgbClr val="00B050"/>
                </a:solidFill>
              </a:rPr>
              <a:t>9 x 9</a:t>
            </a:r>
            <a:endParaRPr lang="en-AU" sz="4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943AD8D-E921-9694-3FAD-AD474A28BE08}"/>
                  </a:ext>
                </a:extLst>
              </p14:cNvPr>
              <p14:cNvContentPartPr/>
              <p14:nvPr/>
            </p14:nvContentPartPr>
            <p14:xfrm>
              <a:off x="8519400" y="48758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943AD8D-E921-9694-3FAD-AD474A28BE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0040" y="4866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0402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738A-1E06-5623-926B-4D24E045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645866" cy="1325563"/>
          </a:xfrm>
        </p:spPr>
        <p:txBody>
          <a:bodyPr/>
          <a:lstStyle/>
          <a:p>
            <a:r>
              <a:rPr lang="en-CA" dirty="0"/>
              <a:t>Searching Graphs: Air Travel Maps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CC587-C943-6D92-607E-31634AC7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48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0264C-0009-D45B-5D00-0F5BDB566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4782"/>
            <a:ext cx="9372462" cy="4911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7212-F5FE-4291-C666-18E0BAA1E782}"/>
              </a:ext>
            </a:extLst>
          </p:cNvPr>
          <p:cNvSpPr txBox="1"/>
          <p:nvPr/>
        </p:nvSpPr>
        <p:spPr>
          <a:xfrm>
            <a:off x="838200" y="1690688"/>
            <a:ext cx="172811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Vertices are </a:t>
            </a:r>
            <a:r>
              <a:rPr lang="en-CA" b="1" dirty="0"/>
              <a:t>airports</a:t>
            </a:r>
            <a:r>
              <a:rPr lang="en-CA" dirty="0"/>
              <a:t>, and edges are </a:t>
            </a:r>
            <a:r>
              <a:rPr lang="en-CA" b="1" dirty="0"/>
              <a:t>flights</a:t>
            </a:r>
            <a:r>
              <a:rPr lang="en-CA" dirty="0"/>
              <a:t> between them.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1841-76A9-5D02-C2CC-1902701D0F26}"/>
              </a:ext>
            </a:extLst>
          </p:cNvPr>
          <p:cNvSpPr txBox="1"/>
          <p:nvPr/>
        </p:nvSpPr>
        <p:spPr>
          <a:xfrm>
            <a:off x="9216053" y="928688"/>
            <a:ext cx="252000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Starting at </a:t>
            </a:r>
            <a:r>
              <a:rPr lang="en-CA" b="1" dirty="0"/>
              <a:t>BOS</a:t>
            </a:r>
            <a:r>
              <a:rPr lang="en-CA" dirty="0"/>
              <a:t>, is it possible to get to </a:t>
            </a:r>
            <a:r>
              <a:rPr lang="en-CA" b="1" dirty="0"/>
              <a:t>LAX</a:t>
            </a:r>
            <a:r>
              <a:rPr lang="en-CA" dirty="0"/>
              <a:t>? What’s the minimum number of flights?</a:t>
            </a:r>
          </a:p>
        </p:txBody>
      </p:sp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F6F07102-CFAB-1E39-CEF8-C2626618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5921" y="21839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21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738A-1E06-5623-926B-4D24E045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645866" cy="1325563"/>
          </a:xfrm>
        </p:spPr>
        <p:txBody>
          <a:bodyPr/>
          <a:lstStyle/>
          <a:p>
            <a:r>
              <a:rPr lang="en-CA" dirty="0"/>
              <a:t>Searching Graphs: Air Travel Maps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CC587-C943-6D92-607E-31634AC7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49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0264C-0009-D45B-5D00-0F5BDB566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4782"/>
            <a:ext cx="9372462" cy="4911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7212-F5FE-4291-C666-18E0BAA1E782}"/>
              </a:ext>
            </a:extLst>
          </p:cNvPr>
          <p:cNvSpPr txBox="1"/>
          <p:nvPr/>
        </p:nvSpPr>
        <p:spPr>
          <a:xfrm>
            <a:off x="838200" y="1690688"/>
            <a:ext cx="172811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Vertices are </a:t>
            </a:r>
            <a:r>
              <a:rPr lang="en-CA" b="1" dirty="0"/>
              <a:t>airports</a:t>
            </a:r>
            <a:r>
              <a:rPr lang="en-CA" dirty="0"/>
              <a:t>, and edges are </a:t>
            </a:r>
            <a:r>
              <a:rPr lang="en-CA" b="1" dirty="0"/>
              <a:t>flights</a:t>
            </a:r>
            <a:r>
              <a:rPr lang="en-CA" dirty="0"/>
              <a:t> between them.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1841-76A9-5D02-C2CC-1902701D0F26}"/>
              </a:ext>
            </a:extLst>
          </p:cNvPr>
          <p:cNvSpPr txBox="1"/>
          <p:nvPr/>
        </p:nvSpPr>
        <p:spPr>
          <a:xfrm>
            <a:off x="9216053" y="928688"/>
            <a:ext cx="252000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Starting at </a:t>
            </a:r>
            <a:r>
              <a:rPr lang="en-CA" b="1" dirty="0"/>
              <a:t>BOS</a:t>
            </a:r>
            <a:r>
              <a:rPr lang="en-CA" dirty="0"/>
              <a:t>, is it possible to get to </a:t>
            </a:r>
            <a:r>
              <a:rPr lang="en-CA" b="1" dirty="0"/>
              <a:t>LAX</a:t>
            </a:r>
            <a:r>
              <a:rPr lang="en-CA" dirty="0"/>
              <a:t>? What’s the minimum number of flights?</a:t>
            </a:r>
          </a:p>
        </p:txBody>
      </p:sp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F6F07102-CFAB-1E39-CEF8-C2626618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5921" y="218395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FAB916-9CF8-25F8-4415-A1F7A2FAB545}"/>
              </a:ext>
            </a:extLst>
          </p:cNvPr>
          <p:cNvSpPr txBox="1"/>
          <p:nvPr/>
        </p:nvSpPr>
        <p:spPr>
          <a:xfrm>
            <a:off x="9444470" y="2146139"/>
            <a:ext cx="22915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solidFill>
                  <a:srgbClr val="00B050"/>
                </a:solidFill>
              </a:rPr>
              <a:t>Yes!</a:t>
            </a:r>
            <a:br>
              <a:rPr lang="en-CA" sz="4000" dirty="0">
                <a:solidFill>
                  <a:srgbClr val="00B050"/>
                </a:solidFill>
              </a:rPr>
            </a:br>
            <a:r>
              <a:rPr lang="en-CA" sz="4000" dirty="0">
                <a:solidFill>
                  <a:srgbClr val="00B050"/>
                </a:solidFill>
              </a:rPr>
              <a:t>In 2 edges</a:t>
            </a:r>
            <a:endParaRPr lang="en-AU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4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BA747-D623-2E3F-AF0C-E19F1929BA89}"/>
              </a:ext>
            </a:extLst>
          </p:cNvPr>
          <p:cNvSpPr txBox="1"/>
          <p:nvPr/>
        </p:nvSpPr>
        <p:spPr>
          <a:xfrm>
            <a:off x="6798670" y="1275517"/>
            <a:ext cx="116421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10 high-fives</a:t>
            </a:r>
            <a:endParaRPr lang="en-A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3B4F3-6D87-6F5B-1320-19D283B48A8D}"/>
              </a:ext>
            </a:extLst>
          </p:cNvPr>
          <p:cNvSpPr txBox="1"/>
          <p:nvPr/>
        </p:nvSpPr>
        <p:spPr>
          <a:xfrm>
            <a:off x="6798669" y="4988557"/>
            <a:ext cx="1164217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10 high-fives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2719646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50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Searching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352974" y="1891508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9145861" y="1202287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10866508" y="1038068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5807674" y="3166834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7931979" y="3307387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10938748" y="3411822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061015" y="5475139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8717311" y="5510431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10849513" y="5419941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 flipV="1">
            <a:off x="7931980" y="1474340"/>
            <a:ext cx="1213882" cy="68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9724867" y="1310121"/>
            <a:ext cx="1141642" cy="16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stCxn id="139" idx="3"/>
            <a:endCxn id="148" idx="7"/>
          </p:cNvCxnSpPr>
          <p:nvPr/>
        </p:nvCxnSpPr>
        <p:spPr>
          <a:xfrm flipH="1">
            <a:off x="6301887" y="2355932"/>
            <a:ext cx="1135881" cy="89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8510985" y="3579440"/>
            <a:ext cx="2427764" cy="10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42" idx="4"/>
            <a:endCxn id="163" idx="1"/>
          </p:cNvCxnSpPr>
          <p:nvPr/>
        </p:nvCxnSpPr>
        <p:spPr>
          <a:xfrm>
            <a:off x="9435365" y="1746393"/>
            <a:ext cx="1498942" cy="3753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6386680" y="3438887"/>
            <a:ext cx="1545300" cy="140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 flipV="1">
            <a:off x="9296317" y="5691994"/>
            <a:ext cx="1553197" cy="9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7640021" y="5747192"/>
            <a:ext cx="1077291" cy="3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11156012" y="1582174"/>
            <a:ext cx="72240" cy="182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6097178" y="3710940"/>
            <a:ext cx="1253341" cy="176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8221483" y="3851493"/>
            <a:ext cx="785332" cy="165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 flipH="1">
            <a:off x="11139017" y="3955928"/>
            <a:ext cx="89235" cy="14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FBB46F-FC71-18A4-FDA7-208FAF7C2B2B}"/>
              </a:ext>
            </a:extLst>
          </p:cNvPr>
          <p:cNvSpPr txBox="1"/>
          <p:nvPr/>
        </p:nvSpPr>
        <p:spPr>
          <a:xfrm>
            <a:off x="909960" y="2890920"/>
            <a:ext cx="155761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could we visit the nodes of a graph?</a:t>
            </a:r>
          </a:p>
        </p:txBody>
      </p:sp>
    </p:spTree>
    <p:extLst>
      <p:ext uri="{BB962C8B-B14F-4D97-AF65-F5344CB8AC3E}">
        <p14:creationId xmlns:p14="http://schemas.microsoft.com/office/powerpoint/2010/main" val="2270319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51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E9AE4B4-3BFC-F550-84C5-666B3A912F8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</a:t>
            </a:r>
            <a:r>
              <a:rPr lang="en-CA"/>
              <a:t>in visited or S:</a:t>
            </a:r>
            <a:endParaRPr lang="en-CA" dirty="0"/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 by hand.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2C305B-82B9-535B-EAFA-47A578DCCF6B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4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52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9E4C60-A662-1644-643C-F9C63EAC4C47}"/>
              </a:ext>
            </a:extLst>
          </p:cNvPr>
          <p:cNvSpPr txBox="1"/>
          <p:nvPr/>
        </p:nvSpPr>
        <p:spPr>
          <a:xfrm>
            <a:off x="8743479" y="2765300"/>
            <a:ext cx="2257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Depth-first visit order:</a:t>
            </a:r>
            <a:br>
              <a:rPr lang="en-CA" dirty="0"/>
            </a:br>
            <a:r>
              <a:rPr lang="en-CA" dirty="0"/>
              <a:t>A, D, G, H, E, F, I, B, C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DEC56-6D79-04BB-E9DB-2AFC5D38C06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 or S: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E1E5B-A9DC-6042-0232-D1AA677B6895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431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AB2976-B06F-7D45-9B18-FC067BBE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53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5BD92-FF69-1BDE-160C-AF152B774E67}"/>
              </a:ext>
            </a:extLst>
          </p:cNvPr>
          <p:cNvSpPr txBox="1"/>
          <p:nvPr/>
        </p:nvSpPr>
        <p:spPr>
          <a:xfrm>
            <a:off x="370574" y="1096027"/>
            <a:ext cx="2494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Depth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2"/>
              </a:rPr>
              <a:t>this article</a:t>
            </a:r>
            <a:r>
              <a:rPr lang="en-CA" sz="2400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CA0D1A-67C3-241E-1DEE-DB69AA3B9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68" y="43841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180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54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 or S: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375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55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 or S: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AA0141-C067-71B9-24F3-9D7F32570532}"/>
              </a:ext>
            </a:extLst>
          </p:cNvPr>
          <p:cNvSpPr txBox="1"/>
          <p:nvPr/>
        </p:nvSpPr>
        <p:spPr>
          <a:xfrm>
            <a:off x="8743479" y="2765300"/>
            <a:ext cx="2428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Breadth-first visit order:</a:t>
            </a:r>
            <a:br>
              <a:rPr lang="en-CA" dirty="0"/>
            </a:br>
            <a:r>
              <a:rPr lang="en-CA" dirty="0"/>
              <a:t>A, B, D, E, C, G, F, H, I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BB3529-F0A6-218A-E7D8-DC43558B9CFC}"/>
                  </a:ext>
                </a:extLst>
              </p14:cNvPr>
              <p14:cNvContentPartPr/>
              <p14:nvPr/>
            </p14:nvContentPartPr>
            <p14:xfrm>
              <a:off x="8503200" y="2342160"/>
              <a:ext cx="3327840" cy="1568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BB3529-F0A6-218A-E7D8-DC43558B9C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840" y="2332800"/>
                <a:ext cx="3346560" cy="158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66968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B71F7-58D8-D027-A4F3-C30B55D9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10111"/>
            <a:ext cx="5157787" cy="823912"/>
          </a:xfrm>
        </p:spPr>
        <p:txBody>
          <a:bodyPr/>
          <a:lstStyle/>
          <a:p>
            <a:r>
              <a:rPr lang="en-CA" dirty="0"/>
              <a:t>Depth-first Search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stack</a:t>
                </a:r>
              </a:p>
              <a:p>
                <a:r>
                  <a:rPr lang="en-CA" dirty="0"/>
                  <a:t>Visits nodes “far” from root first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worst-case memory usage</a:t>
                </a:r>
              </a:p>
              <a:p>
                <a:pPr lvl="1"/>
                <a:r>
                  <a:rPr lang="en-AU" dirty="0"/>
                  <a:t>E.g. when searching a tree, only needs to store nodes along one path </a:t>
                </a:r>
                <a:r>
                  <a:rPr lang="en-AU"/>
                  <a:t>from root</a:t>
                </a:r>
                <a:endParaRPr lang="en-AU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  <a:blipFill>
                <a:blip r:embed="rId2"/>
                <a:stretch>
                  <a:fillRect l="-1773" t="-593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D2A85B-C50C-E478-10C6-B3B06F6B5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10111"/>
            <a:ext cx="5183188" cy="823912"/>
          </a:xfrm>
        </p:spPr>
        <p:txBody>
          <a:bodyPr/>
          <a:lstStyle/>
          <a:p>
            <a:r>
              <a:rPr lang="en-CA" dirty="0"/>
              <a:t>Breadth-first Search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queue</a:t>
                </a:r>
              </a:p>
              <a:p>
                <a:r>
                  <a:rPr lang="en-CA" dirty="0"/>
                  <a:t>Visits nodes closer to start point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worst-case memory usage</a:t>
                </a:r>
              </a:p>
              <a:p>
                <a:pPr lvl="1"/>
                <a:r>
                  <a:rPr lang="en-CA" dirty="0"/>
                  <a:t>E.g. when searching a tree, will need to store entire level of tree (lots of memory!)</a:t>
                </a:r>
                <a:endParaRPr lang="en-AU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  <a:blipFill>
                <a:blip r:embed="rId3"/>
                <a:stretch>
                  <a:fillRect l="-1882" t="-6436" b="-9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504C4-DEEE-9F0B-1735-8970FC75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56</a:t>
            </a:fld>
            <a:endParaRPr lang="en-AU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C03012-C71B-E0B3-F00A-15799EE8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Depth-first vs Breadth-first Search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5A6D40-45F3-3AD8-92C8-789998D88DAE}"/>
              </a:ext>
            </a:extLst>
          </p:cNvPr>
          <p:cNvSpPr txBox="1"/>
          <p:nvPr/>
        </p:nvSpPr>
        <p:spPr>
          <a:xfrm>
            <a:off x="1277137" y="5324723"/>
            <a:ext cx="29094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Many different variations of these search algorithms!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1BA41-C87A-6AAD-29C9-010801EF058D}"/>
              </a:ext>
            </a:extLst>
          </p:cNvPr>
          <p:cNvSpPr txBox="1"/>
          <p:nvPr/>
        </p:nvSpPr>
        <p:spPr>
          <a:xfrm>
            <a:off x="5504963" y="4587455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you could do depth-first search until you find a region of interest, then switch to breadth-first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DB2908-32D2-7593-674D-6E98C06D86A0}"/>
              </a:ext>
            </a:extLst>
          </p:cNvPr>
          <p:cNvSpPr txBox="1"/>
          <p:nvPr/>
        </p:nvSpPr>
        <p:spPr>
          <a:xfrm>
            <a:off x="5504963" y="5726610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for some graphs (e.g. trees) you may be able to get rid of the </a:t>
            </a:r>
            <a:r>
              <a:rPr lang="en-CA" b="1" dirty="0"/>
              <a:t>visited</a:t>
            </a:r>
            <a:r>
              <a:rPr lang="en-CA" dirty="0"/>
              <a:t> list, thus saving memory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B705CF-4F38-369A-3DDA-5C0E1755C347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4186590" y="5049120"/>
            <a:ext cx="1318373" cy="598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AFE5F9-7F07-7C74-3EA8-C35DCB3FCC8A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>
            <a:off x="4186590" y="5647889"/>
            <a:ext cx="1318373" cy="540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23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57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51" y="0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251471" y="1096027"/>
            <a:ext cx="2732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Breadth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3"/>
              </a:rPr>
              <a:t>this article</a:t>
            </a:r>
            <a:r>
              <a:rPr lang="en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20687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58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3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7588679" y="326636"/>
            <a:ext cx="273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Breadth First </a:t>
            </a:r>
            <a:r>
              <a:rPr lang="en-CA" sz="2400" dirty="0"/>
              <a:t>Search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CD62A1B-7162-2BE6-9BE7-351657B3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0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FF7FB-459F-0AEC-14E6-280575C1912C}"/>
              </a:ext>
            </a:extLst>
          </p:cNvPr>
          <p:cNvSpPr txBox="1"/>
          <p:nvPr/>
        </p:nvSpPr>
        <p:spPr>
          <a:xfrm>
            <a:off x="2090352" y="326636"/>
            <a:ext cx="249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Depth First </a:t>
            </a:r>
            <a:r>
              <a:rPr lang="en-CA" sz="2400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3944293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59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6135" y="306778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1668364" y="5345263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</p:spTree>
    <p:extLst>
      <p:ext uri="{BB962C8B-B14F-4D97-AF65-F5344CB8AC3E}">
        <p14:creationId xmlns:p14="http://schemas.microsoft.com/office/powerpoint/2010/main" val="419693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</a:t>
            </a:fld>
            <a:endParaRPr lang="en-AU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B3B5F49-EDE3-9716-EB29-B2C84D24E1B9}"/>
              </a:ext>
            </a:extLst>
          </p:cNvPr>
          <p:cNvGrpSpPr/>
          <p:nvPr/>
        </p:nvGrpSpPr>
        <p:grpSpPr>
          <a:xfrm>
            <a:off x="1950890" y="1785946"/>
            <a:ext cx="3723283" cy="2319539"/>
            <a:chOff x="642790" y="1782560"/>
            <a:chExt cx="3723283" cy="231953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7207496-0E73-8126-042A-CB288F6168E8}"/>
                </a:ext>
              </a:extLst>
            </p:cNvPr>
            <p:cNvGrpSpPr/>
            <p:nvPr/>
          </p:nvGrpSpPr>
          <p:grpSpPr>
            <a:xfrm>
              <a:off x="2697595" y="1782560"/>
              <a:ext cx="579006" cy="544106"/>
              <a:chOff x="8667906" y="1624760"/>
              <a:chExt cx="579006" cy="54410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560CC-6952-F0FC-E72E-63C1D857DF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724E723-899D-CD72-7962-D6C828BBB66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2A30507-3500-7F13-0345-4F9E493D8B05}"/>
                </a:ext>
              </a:extLst>
            </p:cNvPr>
            <p:cNvGrpSpPr/>
            <p:nvPr/>
          </p:nvGrpSpPr>
          <p:grpSpPr>
            <a:xfrm>
              <a:off x="642791" y="1782560"/>
              <a:ext cx="579006" cy="544106"/>
              <a:chOff x="8667906" y="1624760"/>
              <a:chExt cx="579006" cy="54410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5B1EBC-8E3D-A4C3-7EA8-FCFB9A9EA06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560AFB-94E7-91D5-2D2C-6927698F3A7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12452B2-730B-8A1F-F553-0E7DA88A5D15}"/>
                </a:ext>
              </a:extLst>
            </p:cNvPr>
            <p:cNvGrpSpPr/>
            <p:nvPr/>
          </p:nvGrpSpPr>
          <p:grpSpPr>
            <a:xfrm>
              <a:off x="642790" y="3557993"/>
              <a:ext cx="579006" cy="544106"/>
              <a:chOff x="8667906" y="1624760"/>
              <a:chExt cx="579006" cy="54410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350994-20B0-5CED-4CCB-0CADA4A3A10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903235-920C-2EB2-DE29-656EDEE5DFA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0B9B40D-3622-6BC0-59CE-B6A3A7B28696}"/>
                </a:ext>
              </a:extLst>
            </p:cNvPr>
            <p:cNvGrpSpPr/>
            <p:nvPr/>
          </p:nvGrpSpPr>
          <p:grpSpPr>
            <a:xfrm>
              <a:off x="2697596" y="3557993"/>
              <a:ext cx="579006" cy="544106"/>
              <a:chOff x="8667906" y="1624760"/>
              <a:chExt cx="579006" cy="54410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21948D-2E88-EED0-C489-5845FD54287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A80A881-C165-49A8-6BA9-AFA2B1BCCF2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43CD53C-DD14-4111-7CAC-79108A1C2C3B}"/>
                </a:ext>
              </a:extLst>
            </p:cNvPr>
            <p:cNvCxnSpPr>
              <a:stCxn id="38" idx="3"/>
              <a:endCxn id="36" idx="2"/>
            </p:cNvCxnSpPr>
            <p:nvPr/>
          </p:nvCxnSpPr>
          <p:spPr>
            <a:xfrm flipV="1">
              <a:off x="1221796" y="2054613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924B12C-E72D-AC89-31E8-44C795668E44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>
              <a:off x="1221796" y="3830046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81CA965-49EB-8F97-ED96-02599059C56C}"/>
                </a:ext>
              </a:extLst>
            </p:cNvPr>
            <p:cNvCxnSpPr>
              <a:cxnSpLocks/>
              <a:stCxn id="39" idx="4"/>
              <a:endCxn id="42" idx="0"/>
            </p:cNvCxnSpPr>
            <p:nvPr/>
          </p:nvCxnSpPr>
          <p:spPr>
            <a:xfrm flipH="1">
              <a:off x="932294" y="2326666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C88983A-D829-9317-0D7C-E75657C62794}"/>
                </a:ext>
              </a:extLst>
            </p:cNvPr>
            <p:cNvGrpSpPr/>
            <p:nvPr/>
          </p:nvGrpSpPr>
          <p:grpSpPr>
            <a:xfrm>
              <a:off x="3787067" y="2670276"/>
              <a:ext cx="579006" cy="544106"/>
              <a:chOff x="8667906" y="1624760"/>
              <a:chExt cx="579006" cy="544106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F12ED87-9840-D3A7-4712-0C3EF0B6B43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CE98615-CBF1-24EA-4614-4328330C6B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7C4745C-5970-A819-DBE9-DDBFBCE0BBEC}"/>
                </a:ext>
              </a:extLst>
            </p:cNvPr>
            <p:cNvCxnSpPr>
              <a:stCxn id="36" idx="5"/>
              <a:endCxn id="53" idx="1"/>
            </p:cNvCxnSpPr>
            <p:nvPr/>
          </p:nvCxnSpPr>
          <p:spPr>
            <a:xfrm>
              <a:off x="3191808" y="2246984"/>
              <a:ext cx="680053" cy="5029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4E4B77-0B0D-CBB7-437B-7B89D17E6023}"/>
                </a:ext>
              </a:extLst>
            </p:cNvPr>
            <p:cNvCxnSpPr>
              <a:cxnSpLocks/>
              <a:stCxn id="45" idx="7"/>
              <a:endCxn id="53" idx="3"/>
            </p:cNvCxnSpPr>
            <p:nvPr/>
          </p:nvCxnSpPr>
          <p:spPr>
            <a:xfrm flipV="1">
              <a:off x="3191809" y="3134700"/>
              <a:ext cx="680052" cy="502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5500502" y="17918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082995-DACA-044E-A5E7-C946DCFFA323}"/>
              </a:ext>
            </a:extLst>
          </p:cNvPr>
          <p:cNvGrpSpPr/>
          <p:nvPr/>
        </p:nvGrpSpPr>
        <p:grpSpPr>
          <a:xfrm>
            <a:off x="7079223" y="1779262"/>
            <a:ext cx="3212816" cy="2319539"/>
            <a:chOff x="5771123" y="1775876"/>
            <a:chExt cx="3212816" cy="23195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38E613-4C16-3026-FA40-D5C0EE7E4267}"/>
                </a:ext>
              </a:extLst>
            </p:cNvPr>
            <p:cNvGrpSpPr/>
            <p:nvPr/>
          </p:nvGrpSpPr>
          <p:grpSpPr>
            <a:xfrm>
              <a:off x="7825928" y="1775876"/>
              <a:ext cx="579006" cy="544106"/>
              <a:chOff x="8667906" y="1624760"/>
              <a:chExt cx="579006" cy="54410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8B7106-B9E3-F1EB-FC1C-6F66A9E19B1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589AA4A-FA93-B23D-DC63-712AA5D916E8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A75B5C-F893-23F1-4E9D-610D2EFB5B61}"/>
                </a:ext>
              </a:extLst>
            </p:cNvPr>
            <p:cNvGrpSpPr/>
            <p:nvPr/>
          </p:nvGrpSpPr>
          <p:grpSpPr>
            <a:xfrm>
              <a:off x="5771124" y="1775876"/>
              <a:ext cx="579006" cy="544106"/>
              <a:chOff x="8667906" y="1624760"/>
              <a:chExt cx="579006" cy="54410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73503F-E1A3-CF0F-EAE4-725E6FE044D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8402B2-A132-E0E2-96D8-5F312B0CD7A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1C77C21-6E3D-041F-92BC-758DC7645C4A}"/>
                </a:ext>
              </a:extLst>
            </p:cNvPr>
            <p:cNvGrpSpPr/>
            <p:nvPr/>
          </p:nvGrpSpPr>
          <p:grpSpPr>
            <a:xfrm>
              <a:off x="5771123" y="3551309"/>
              <a:ext cx="579006" cy="544106"/>
              <a:chOff x="8667906" y="1624760"/>
              <a:chExt cx="579006" cy="54410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A2A428-C0A2-EF48-D477-09DE01C616A1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E81F88-3DA6-6A8F-7BC1-35BEAB28F93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14438C2-3741-1330-B3F7-951B21FD63DF}"/>
                </a:ext>
              </a:extLst>
            </p:cNvPr>
            <p:cNvGrpSpPr/>
            <p:nvPr/>
          </p:nvGrpSpPr>
          <p:grpSpPr>
            <a:xfrm>
              <a:off x="7825929" y="3551309"/>
              <a:ext cx="579006" cy="544106"/>
              <a:chOff x="8667906" y="1624760"/>
              <a:chExt cx="579006" cy="54410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A96EDB-7FD3-1DE1-594B-C058FA92158B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0BA7D1E-E1FF-8B85-3E4E-A222A95C391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82442CE-3CB2-87E0-381B-55BEAD63DF7D}"/>
                </a:ext>
              </a:extLst>
            </p:cNvPr>
            <p:cNvCxnSpPr>
              <a:stCxn id="17" idx="3"/>
              <a:endCxn id="13" idx="2"/>
            </p:cNvCxnSpPr>
            <p:nvPr/>
          </p:nvCxnSpPr>
          <p:spPr>
            <a:xfrm flipV="1">
              <a:off x="6350129" y="2047929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00D14-DA15-0977-96C7-576BC8D7A52E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350129" y="3823362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E8AAF5-CC56-1A7F-3F4D-083FB1AC7F68}"/>
                </a:ext>
              </a:extLst>
            </p:cNvPr>
            <p:cNvCxnSpPr>
              <a:cxnSpLocks/>
              <a:stCxn id="19" idx="4"/>
              <a:endCxn id="22" idx="0"/>
            </p:cNvCxnSpPr>
            <p:nvPr/>
          </p:nvCxnSpPr>
          <p:spPr>
            <a:xfrm flipH="1">
              <a:off x="6060627" y="2319982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F0EC256-90FA-5F60-AACB-802E3D92B86A}"/>
                </a:ext>
              </a:extLst>
            </p:cNvPr>
            <p:cNvCxnSpPr>
              <a:stCxn id="22" idx="7"/>
              <a:endCxn id="13" idx="3"/>
            </p:cNvCxnSpPr>
            <p:nvPr/>
          </p:nvCxnSpPr>
          <p:spPr>
            <a:xfrm flipV="1">
              <a:off x="6265336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9C9DC0-22F2-887B-4A04-246085628E69}"/>
                </a:ext>
              </a:extLst>
            </p:cNvPr>
            <p:cNvCxnSpPr>
              <a:stCxn id="19" idx="5"/>
              <a:endCxn id="26" idx="1"/>
            </p:cNvCxnSpPr>
            <p:nvPr/>
          </p:nvCxnSpPr>
          <p:spPr>
            <a:xfrm>
              <a:off x="6265337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F7DD40-42AD-AA13-75E7-D17EBDB23CE1}"/>
                </a:ext>
              </a:extLst>
            </p:cNvPr>
            <p:cNvGrpSpPr/>
            <p:nvPr/>
          </p:nvGrpSpPr>
          <p:grpSpPr>
            <a:xfrm>
              <a:off x="8404933" y="2642394"/>
              <a:ext cx="579006" cy="544106"/>
              <a:chOff x="8667906" y="1624760"/>
              <a:chExt cx="579006" cy="54410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EA787F-8CEE-B412-AC98-C13DD04F242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07B19E8-A68F-8744-F226-F7EE5B4744F4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FE5484A-994D-2700-6961-9AF6DB8C1843}"/>
              </a:ext>
            </a:extLst>
          </p:cNvPr>
          <p:cNvGrpSpPr/>
          <p:nvPr/>
        </p:nvGrpSpPr>
        <p:grpSpPr>
          <a:xfrm>
            <a:off x="3267796" y="5082564"/>
            <a:ext cx="5964608" cy="1408566"/>
            <a:chOff x="3132409" y="4991093"/>
            <a:chExt cx="5964608" cy="140856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36BF2D-5F7D-039B-4CB0-3174390EC327}"/>
                </a:ext>
              </a:extLst>
            </p:cNvPr>
            <p:cNvGrpSpPr/>
            <p:nvPr/>
          </p:nvGrpSpPr>
          <p:grpSpPr>
            <a:xfrm>
              <a:off x="4478809" y="5855553"/>
              <a:ext cx="579006" cy="544106"/>
              <a:chOff x="8667906" y="1624760"/>
              <a:chExt cx="579006" cy="544106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8E52818-CC7D-E2D6-1083-0C640C5E1CB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224A9FE-262A-C997-45F9-E56B5EBEB94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2BA68D1-0B5A-BBC8-D5BA-60AE6C9D4302}"/>
                </a:ext>
              </a:extLst>
            </p:cNvPr>
            <p:cNvGrpSpPr/>
            <p:nvPr/>
          </p:nvGrpSpPr>
          <p:grpSpPr>
            <a:xfrm>
              <a:off x="3132409" y="5855553"/>
              <a:ext cx="579006" cy="544106"/>
              <a:chOff x="8667906" y="1624760"/>
              <a:chExt cx="579006" cy="54410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51BB61-C0BE-D1B9-EE5C-AF1D379053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6635FF4-0035-E2EC-0743-AFE37FE3844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52BCA8-68D8-1969-E7DF-63CA1743E09C}"/>
                </a:ext>
              </a:extLst>
            </p:cNvPr>
            <p:cNvGrpSpPr/>
            <p:nvPr/>
          </p:nvGrpSpPr>
          <p:grpSpPr>
            <a:xfrm>
              <a:off x="5825209" y="5855553"/>
              <a:ext cx="579006" cy="544106"/>
              <a:chOff x="8667906" y="1624760"/>
              <a:chExt cx="579006" cy="54410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6FE78C-C72E-F841-A386-2A59AE76DAFC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2464D9F-DABE-CBF9-5121-C1B9F5FE615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FF73BCD-D4A7-55EB-A10D-C73AC0C37A69}"/>
                </a:ext>
              </a:extLst>
            </p:cNvPr>
            <p:cNvGrpSpPr/>
            <p:nvPr/>
          </p:nvGrpSpPr>
          <p:grpSpPr>
            <a:xfrm>
              <a:off x="7171609" y="5855553"/>
              <a:ext cx="579006" cy="544106"/>
              <a:chOff x="8667906" y="1624760"/>
              <a:chExt cx="579006" cy="54410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1CD2C98-595C-A6A1-AD5C-0B099759F9A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A5F931C-58CD-BBED-19F1-8FA21DEB48B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297F375-AE99-C79F-F193-D2E29E9DB660}"/>
                </a:ext>
              </a:extLst>
            </p:cNvPr>
            <p:cNvGrpSpPr/>
            <p:nvPr/>
          </p:nvGrpSpPr>
          <p:grpSpPr>
            <a:xfrm>
              <a:off x="8518011" y="5855553"/>
              <a:ext cx="579006" cy="544106"/>
              <a:chOff x="8667906" y="1624760"/>
              <a:chExt cx="579006" cy="54410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D8173D-CC7F-3FD1-5B52-1CAA1620C21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FB6695-BCDB-7B57-474A-B371775722E7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2DAF843-8565-7F8A-586E-42B1C0B9C200}"/>
                </a:ext>
              </a:extLst>
            </p:cNvPr>
            <p:cNvCxnSpPr>
              <a:cxnSpLocks/>
              <a:stCxn id="62" idx="6"/>
              <a:endCxn id="58" idx="1"/>
            </p:cNvCxnSpPr>
            <p:nvPr/>
          </p:nvCxnSpPr>
          <p:spPr>
            <a:xfrm>
              <a:off x="3711415" y="6127606"/>
              <a:ext cx="767394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AF8D8C3-802A-05F2-3B3A-9CB5AB0C1C27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50578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42296FD-B5A4-02D7-D92A-032830317DA8}"/>
                </a:ext>
              </a:extLst>
            </p:cNvPr>
            <p:cNvCxnSpPr>
              <a:cxnSpLocks/>
              <a:stCxn id="68" idx="2"/>
              <a:endCxn id="65" idx="6"/>
            </p:cNvCxnSpPr>
            <p:nvPr/>
          </p:nvCxnSpPr>
          <p:spPr>
            <a:xfrm flipH="1">
              <a:off x="64042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86B37D-BA7B-DD8D-CF84-3E4E9016BCE3}"/>
                </a:ext>
              </a:extLst>
            </p:cNvPr>
            <p:cNvCxnSpPr>
              <a:cxnSpLocks/>
              <a:stCxn id="79" idx="2"/>
              <a:endCxn id="68" idx="6"/>
            </p:cNvCxnSpPr>
            <p:nvPr/>
          </p:nvCxnSpPr>
          <p:spPr>
            <a:xfrm flipH="1">
              <a:off x="7750615" y="6127606"/>
              <a:ext cx="7673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20D0853-AEDE-8F6B-5326-31CE3100D8EB}"/>
                </a:ext>
              </a:extLst>
            </p:cNvPr>
            <p:cNvSpPr/>
            <p:nvPr/>
          </p:nvSpPr>
          <p:spPr>
            <a:xfrm>
              <a:off x="3397250" y="4991093"/>
              <a:ext cx="5384800" cy="869957"/>
            </a:xfrm>
            <a:custGeom>
              <a:avLst/>
              <a:gdLst>
                <a:gd name="connsiteX0" fmla="*/ 5384800 w 5384800"/>
                <a:gd name="connsiteY0" fmla="*/ 857257 h 869957"/>
                <a:gd name="connsiteX1" fmla="*/ 2730500 w 5384800"/>
                <a:gd name="connsiteY1" fmla="*/ 7 h 869957"/>
                <a:gd name="connsiteX2" fmla="*/ 0 w 5384800"/>
                <a:gd name="connsiteY2" fmla="*/ 869957 h 86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84800" h="869957">
                  <a:moveTo>
                    <a:pt x="5384800" y="857257"/>
                  </a:moveTo>
                  <a:cubicBezTo>
                    <a:pt x="4506383" y="427573"/>
                    <a:pt x="3627967" y="-2110"/>
                    <a:pt x="2730500" y="7"/>
                  </a:cubicBezTo>
                  <a:cubicBezTo>
                    <a:pt x="1833033" y="2124"/>
                    <a:pt x="916516" y="436040"/>
                    <a:pt x="0" y="869957"/>
                  </a:cubicBezTo>
                </a:path>
              </a:pathLst>
            </a:cu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A047E7C8-175E-93F2-0000-65A53531E3B6}"/>
              </a:ext>
            </a:extLst>
          </p:cNvPr>
          <p:cNvSpPr txBox="1"/>
          <p:nvPr/>
        </p:nvSpPr>
        <p:spPr>
          <a:xfrm>
            <a:off x="398292" y="4563767"/>
            <a:ext cx="2485806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5 people can high five in various ways such that the total sum of all ends of an edge going into a vertex is </a:t>
            </a:r>
            <a:r>
              <a:rPr lang="en-CA" b="1" dirty="0"/>
              <a:t>10</a:t>
            </a:r>
            <a:endParaRPr lang="en-AU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51619D6-22E6-88AB-151C-F19C4A8A8C91}"/>
              </a:ext>
            </a:extLst>
          </p:cNvPr>
          <p:cNvSpPr/>
          <p:nvPr/>
        </p:nvSpPr>
        <p:spPr>
          <a:xfrm>
            <a:off x="2194303" y="228635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476C278-95DB-A0C3-21BD-53BB44FDF04E}"/>
              </a:ext>
            </a:extLst>
          </p:cNvPr>
          <p:cNvSpPr/>
          <p:nvPr/>
        </p:nvSpPr>
        <p:spPr>
          <a:xfrm>
            <a:off x="3959605" y="2012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0ED48A7-F666-8D9B-5D6C-B98999DE3D2D}"/>
              </a:ext>
            </a:extLst>
          </p:cNvPr>
          <p:cNvSpPr/>
          <p:nvPr/>
        </p:nvSpPr>
        <p:spPr>
          <a:xfrm>
            <a:off x="2483806" y="202098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9FAA383-8AB5-54FD-8576-9AF9E21163E1}"/>
              </a:ext>
            </a:extLst>
          </p:cNvPr>
          <p:cNvSpPr/>
          <p:nvPr/>
        </p:nvSpPr>
        <p:spPr>
          <a:xfrm>
            <a:off x="4453816" y="221045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5114AD9-84F9-3C5A-1F38-2FDD2BFDD19E}"/>
              </a:ext>
            </a:extLst>
          </p:cNvPr>
          <p:cNvSpPr/>
          <p:nvPr/>
        </p:nvSpPr>
        <p:spPr>
          <a:xfrm>
            <a:off x="5122096" y="2710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1508316-2AE1-9775-786F-143BE61D8513}"/>
              </a:ext>
            </a:extLst>
          </p:cNvPr>
          <p:cNvSpPr/>
          <p:nvPr/>
        </p:nvSpPr>
        <p:spPr>
          <a:xfrm>
            <a:off x="4453816" y="359068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937C03E-C1E7-EB3F-D3AA-66224E15C34D}"/>
              </a:ext>
            </a:extLst>
          </p:cNvPr>
          <p:cNvSpPr/>
          <p:nvPr/>
        </p:nvSpPr>
        <p:spPr>
          <a:xfrm>
            <a:off x="3952649" y="378973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7180FD1-6FB7-C036-9BAF-D4C4C6112AD9}"/>
              </a:ext>
            </a:extLst>
          </p:cNvPr>
          <p:cNvSpPr/>
          <p:nvPr/>
        </p:nvSpPr>
        <p:spPr>
          <a:xfrm>
            <a:off x="2483806" y="37964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D40BA2-CB0E-F585-A744-496F2AF0D9D9}"/>
              </a:ext>
            </a:extLst>
          </p:cNvPr>
          <p:cNvSpPr/>
          <p:nvPr/>
        </p:nvSpPr>
        <p:spPr>
          <a:xfrm>
            <a:off x="2194303" y="351100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D8289E-2354-BD0C-EC6E-D4BE82767580}"/>
              </a:ext>
            </a:extLst>
          </p:cNvPr>
          <p:cNvSpPr/>
          <p:nvPr/>
        </p:nvSpPr>
        <p:spPr>
          <a:xfrm>
            <a:off x="7321263" y="350329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C2167E-277A-DD0C-EE76-94A5B99615E5}"/>
              </a:ext>
            </a:extLst>
          </p:cNvPr>
          <p:cNvSpPr/>
          <p:nvPr/>
        </p:nvSpPr>
        <p:spPr>
          <a:xfrm>
            <a:off x="7527347" y="359468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0DC5C4-28B2-2D37-B2FD-ECA7190EC625}"/>
              </a:ext>
            </a:extLst>
          </p:cNvPr>
          <p:cNvSpPr/>
          <p:nvPr/>
        </p:nvSpPr>
        <p:spPr>
          <a:xfrm>
            <a:off x="7519963" y="219562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0449AB-0A7A-F49F-4C64-4FEF157A9228}"/>
              </a:ext>
            </a:extLst>
          </p:cNvPr>
          <p:cNvSpPr/>
          <p:nvPr/>
        </p:nvSpPr>
        <p:spPr>
          <a:xfrm>
            <a:off x="7321263" y="228057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3F3AAB-ACF5-4B7A-539F-797EE78B08E7}"/>
              </a:ext>
            </a:extLst>
          </p:cNvPr>
          <p:cNvSpPr/>
          <p:nvPr/>
        </p:nvSpPr>
        <p:spPr>
          <a:xfrm>
            <a:off x="9172734" y="2205655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1B62D0-9626-AFD3-96F9-19AF33956FB8}"/>
              </a:ext>
            </a:extLst>
          </p:cNvPr>
          <p:cNvSpPr/>
          <p:nvPr/>
        </p:nvSpPr>
        <p:spPr>
          <a:xfrm>
            <a:off x="9080556" y="201079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C7EE8B7-A8B7-E841-3E95-D5C0B01BC0FE}"/>
              </a:ext>
            </a:extLst>
          </p:cNvPr>
          <p:cNvSpPr/>
          <p:nvPr/>
        </p:nvSpPr>
        <p:spPr>
          <a:xfrm>
            <a:off x="7616379" y="201248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092FAC8-91EE-CCBC-B5FF-A2514F8617D3}"/>
              </a:ext>
            </a:extLst>
          </p:cNvPr>
          <p:cNvSpPr/>
          <p:nvPr/>
        </p:nvSpPr>
        <p:spPr>
          <a:xfrm>
            <a:off x="7604583" y="378973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9F70E99-1FDB-AD19-9C9D-79232CCD1C4D}"/>
              </a:ext>
            </a:extLst>
          </p:cNvPr>
          <p:cNvSpPr/>
          <p:nvPr/>
        </p:nvSpPr>
        <p:spPr>
          <a:xfrm>
            <a:off x="9080384" y="378305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BFA57F2-4E0B-DBF7-A402-1061A3639E45}"/>
              </a:ext>
            </a:extLst>
          </p:cNvPr>
          <p:cNvSpPr/>
          <p:nvPr/>
        </p:nvSpPr>
        <p:spPr>
          <a:xfrm>
            <a:off x="9172562" y="358753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FEB4BF-3B37-8BBE-03B2-FBEF2A907A20}"/>
              </a:ext>
            </a:extLst>
          </p:cNvPr>
          <p:cNvSpPr txBox="1"/>
          <p:nvPr/>
        </p:nvSpPr>
        <p:spPr>
          <a:xfrm>
            <a:off x="10002535" y="686057"/>
            <a:ext cx="2037441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Not everyone needs to be involved in a high five; the problem says </a:t>
            </a:r>
            <a:r>
              <a:rPr lang="en-CA" sz="1600" b="1" dirty="0"/>
              <a:t>some</a:t>
            </a:r>
            <a:r>
              <a:rPr lang="en-CA" sz="1600" dirty="0"/>
              <a:t> people high five each other</a:t>
            </a:r>
            <a:endParaRPr lang="en-AU" sz="16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FC28044-8656-C520-F974-D24E8FCC5D4A}"/>
              </a:ext>
            </a:extLst>
          </p:cNvPr>
          <p:cNvSpPr/>
          <p:nvPr/>
        </p:nvSpPr>
        <p:spPr>
          <a:xfrm>
            <a:off x="3511209" y="590333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5A8798F-91A4-1806-84CE-AB832BE7EA4B}"/>
              </a:ext>
            </a:extLst>
          </p:cNvPr>
          <p:cNvSpPr/>
          <p:nvPr/>
        </p:nvSpPr>
        <p:spPr>
          <a:xfrm>
            <a:off x="3800713" y="617813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73B66D5-9B69-3BAC-0234-CEB61DBE1A92}"/>
              </a:ext>
            </a:extLst>
          </p:cNvPr>
          <p:cNvSpPr/>
          <p:nvPr/>
        </p:nvSpPr>
        <p:spPr>
          <a:xfrm>
            <a:off x="4564817" y="618206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1AAF0C3-9089-62D5-6C58-CAB5E3315FEB}"/>
              </a:ext>
            </a:extLst>
          </p:cNvPr>
          <p:cNvSpPr/>
          <p:nvPr/>
        </p:nvSpPr>
        <p:spPr>
          <a:xfrm>
            <a:off x="5143820" y="618206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2FC7A2E-5917-8BBB-FFB5-9FC547ACD78A}"/>
              </a:ext>
            </a:extLst>
          </p:cNvPr>
          <p:cNvSpPr/>
          <p:nvPr/>
        </p:nvSpPr>
        <p:spPr>
          <a:xfrm>
            <a:off x="5914507" y="6182065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D81A83C-EEA0-FE76-4CED-9FE6BFD1E8D5}"/>
              </a:ext>
            </a:extLst>
          </p:cNvPr>
          <p:cNvSpPr/>
          <p:nvPr/>
        </p:nvSpPr>
        <p:spPr>
          <a:xfrm>
            <a:off x="7264226" y="618206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06D404F-4210-587C-A395-D2410710FAB7}"/>
              </a:ext>
            </a:extLst>
          </p:cNvPr>
          <p:cNvSpPr/>
          <p:nvPr/>
        </p:nvSpPr>
        <p:spPr>
          <a:xfrm>
            <a:off x="6490220" y="618206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B612508-6C20-4971-21AE-3229FAD73F50}"/>
              </a:ext>
            </a:extLst>
          </p:cNvPr>
          <p:cNvSpPr/>
          <p:nvPr/>
        </p:nvSpPr>
        <p:spPr>
          <a:xfrm>
            <a:off x="7839913" y="618206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215E317-3109-7661-6DEB-390EE1975907}"/>
              </a:ext>
            </a:extLst>
          </p:cNvPr>
          <p:cNvSpPr/>
          <p:nvPr/>
        </p:nvSpPr>
        <p:spPr>
          <a:xfrm>
            <a:off x="8604020" y="61820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509564-A684-F258-6DFC-3ABB00356B2D}"/>
              </a:ext>
            </a:extLst>
          </p:cNvPr>
          <p:cNvSpPr/>
          <p:nvPr/>
        </p:nvSpPr>
        <p:spPr>
          <a:xfrm>
            <a:off x="8859554" y="591025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182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60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ACBBEAD6-688A-405C-C19C-B8CF5E6A5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107374"/>
              </p:ext>
            </p:extLst>
          </p:nvPr>
        </p:nvGraphicFramePr>
        <p:xfrm>
          <a:off x="6491456" y="1501034"/>
          <a:ext cx="4072580" cy="378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258">
                  <a:extLst>
                    <a:ext uri="{9D8B030D-6E8A-4147-A177-3AD203B41FA5}">
                      <a16:colId xmlns:a16="http://schemas.microsoft.com/office/drawing/2014/main" val="311511732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847102016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346201171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51389781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61289490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17775054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6067705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835135539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766938324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925499619"/>
                    </a:ext>
                  </a:extLst>
                </a:gridCol>
              </a:tblGrid>
              <a:tr h="378823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9525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3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71170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787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5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0087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6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913423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74605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79384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2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6868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4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7995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268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/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All the empty cells are 0.</a:t>
                </a:r>
                <a:br>
                  <a:rPr lang="en-CA" b="1" dirty="0"/>
                </a:br>
                <a:r>
                  <a:rPr lang="en-CA" dirty="0"/>
                  <a:t>Since most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i="1" dirty="0" smtClean="0">
                        <a:latin typeface="Cambria Math" panose="02040503050406030204" pitchFamily="18" charset="0"/>
                      </a:rPr>
                      <m:t>−12=69</m:t>
                    </m:r>
                  </m:oMath>
                </a14:m>
                <a:r>
                  <a:rPr lang="en-CA" dirty="0"/>
                  <a:t>) entries are 0, this is an example of a </a:t>
                </a:r>
                <a:r>
                  <a:rPr lang="en-CA" b="1" dirty="0"/>
                  <a:t>sparse matrix</a:t>
                </a:r>
                <a:r>
                  <a:rPr lang="en-CA" dirty="0"/>
                  <a:t>.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blipFill>
                <a:blip r:embed="rId2"/>
                <a:stretch>
                  <a:fillRect l="-860" t="-2538" r="-1935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E63B165-E063-A926-8F64-6B7A3647EB26}"/>
              </a:ext>
            </a:extLst>
          </p:cNvPr>
          <p:cNvSpPr txBox="1"/>
          <p:nvPr/>
        </p:nvSpPr>
        <p:spPr>
          <a:xfrm>
            <a:off x="10690860" y="868680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9x9 matrix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0606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61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1138" y="77252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0720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62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4408" y="393539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/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i="1" dirty="0" smtClean="0">
                          <a:latin typeface="Cambria Math" panose="02040503050406030204" pitchFamily="18" charset="0"/>
                        </a:rPr>
                        <m:t>3+1+5+1=10</m:t>
                      </m:r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5851B-1A4C-6004-17A2-B17A166D6409}"/>
              </a:ext>
            </a:extLst>
          </p:cNvPr>
          <p:cNvSpPr txBox="1"/>
          <p:nvPr/>
        </p:nvSpPr>
        <p:spPr>
          <a:xfrm>
            <a:off x="6690987" y="3401155"/>
            <a:ext cx="3588139" cy="1815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Is there a shorter path from </a:t>
            </a:r>
            <a:r>
              <a:rPr lang="en-CA" sz="2800" dirty="0">
                <a:solidFill>
                  <a:srgbClr val="00B050"/>
                </a:solidFill>
              </a:rPr>
              <a:t>start</a:t>
            </a:r>
            <a:r>
              <a:rPr lang="en-CA" sz="2800" dirty="0"/>
              <a:t> to </a:t>
            </a:r>
            <a:r>
              <a:rPr lang="en-CA" sz="2800" dirty="0">
                <a:solidFill>
                  <a:srgbClr val="FF0000"/>
                </a:solidFill>
              </a:rPr>
              <a:t>end</a:t>
            </a:r>
            <a:r>
              <a:rPr lang="en-CA" sz="2800" dirty="0"/>
              <a:t>? If so, what is it, and what is its cost?</a:t>
            </a:r>
          </a:p>
        </p:txBody>
      </p:sp>
    </p:spTree>
    <p:extLst>
      <p:ext uri="{BB962C8B-B14F-4D97-AF65-F5344CB8AC3E}">
        <p14:creationId xmlns:p14="http://schemas.microsoft.com/office/powerpoint/2010/main" val="1154467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63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00B050"/>
                  </a:solidFill>
                </a:rPr>
                <a:t>A</a:t>
              </a:r>
              <a:endParaRPr lang="en-AU" b="1" dirty="0">
                <a:solidFill>
                  <a:srgbClr val="00B05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FF0000"/>
                  </a:solidFill>
                </a:rPr>
                <a:t>I</a:t>
              </a:r>
              <a:endParaRPr lang="en-AU" b="1" dirty="0">
                <a:solidFill>
                  <a:srgbClr val="FF0000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FF0000"/>
                </a:solidFill>
              </a:endParaRPr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3D919-6DEC-0697-C27F-55503B673517}"/>
              </a:ext>
            </a:extLst>
          </p:cNvPr>
          <p:cNvSpPr txBox="1"/>
          <p:nvPr/>
        </p:nvSpPr>
        <p:spPr>
          <a:xfrm>
            <a:off x="5685461" y="2307311"/>
            <a:ext cx="5962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           </a:t>
            </a:r>
            <a:r>
              <a:rPr lang="en-CA" sz="3600" dirty="0"/>
              <a:t>A </a:t>
            </a:r>
            <a:r>
              <a:rPr lang="en-CA" sz="2400" dirty="0"/>
              <a:t>→</a:t>
            </a:r>
            <a:r>
              <a:rPr lang="en-CA" sz="3600" dirty="0"/>
              <a:t> D </a:t>
            </a:r>
            <a:r>
              <a:rPr lang="en-CA" sz="2400" dirty="0"/>
              <a:t>→</a:t>
            </a:r>
            <a:r>
              <a:rPr lang="en-CA" sz="3600" dirty="0"/>
              <a:t> G </a:t>
            </a:r>
            <a:r>
              <a:rPr lang="en-CA" sz="2400" dirty="0"/>
              <a:t>→</a:t>
            </a:r>
            <a:r>
              <a:rPr lang="en-CA" sz="3600" dirty="0"/>
              <a:t> H </a:t>
            </a:r>
            <a:r>
              <a:rPr lang="en-CA" sz="2400" dirty="0"/>
              <a:t>→</a:t>
            </a:r>
            <a:r>
              <a:rPr lang="en-CA" sz="3600" dirty="0"/>
              <a:t> E </a:t>
            </a:r>
            <a:r>
              <a:rPr lang="en-CA" sz="2400" dirty="0"/>
              <a:t>→</a:t>
            </a:r>
            <a:r>
              <a:rPr lang="en-CA" sz="3600" dirty="0"/>
              <a:t> F </a:t>
            </a:r>
            <a:r>
              <a:rPr lang="en-CA" sz="2400" dirty="0"/>
              <a:t>→</a:t>
            </a:r>
            <a:r>
              <a:rPr lang="en-CA" sz="3600" dirty="0"/>
              <a:t> I</a:t>
            </a:r>
            <a:br>
              <a:rPr lang="en-CA" sz="3600" dirty="0"/>
            </a:br>
            <a:r>
              <a:rPr lang="en-CA" sz="3600" dirty="0"/>
              <a:t>cost: 1  + 1  + 2  + 1 + 1 + 1 = </a:t>
            </a:r>
            <a:r>
              <a:rPr lang="en-CA" sz="3600" b="1" dirty="0">
                <a:solidFill>
                  <a:srgbClr val="00B050"/>
                </a:solidFill>
              </a:rPr>
              <a:t>7</a:t>
            </a:r>
            <a:endParaRPr lang="en-AU" sz="36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ADEFE-00FD-171C-54DD-6EDF70BE1AB8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F524E-43E8-4262-4E0F-D6DA4A62F250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39027-6140-F397-0309-2179DFC675BF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55FA9-5357-9057-CE2D-D818057937AB}"/>
              </a:ext>
            </a:extLst>
          </p:cNvPr>
          <p:cNvSpPr txBox="1"/>
          <p:nvPr/>
        </p:nvSpPr>
        <p:spPr>
          <a:xfrm>
            <a:off x="7382182" y="4134181"/>
            <a:ext cx="323247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Can we come up with an algorithm that will find the lowest-cost path between any two nodes of a weighted graph?</a:t>
            </a:r>
          </a:p>
        </p:txBody>
      </p:sp>
    </p:spTree>
    <p:extLst>
      <p:ext uri="{BB962C8B-B14F-4D97-AF65-F5344CB8AC3E}">
        <p14:creationId xmlns:p14="http://schemas.microsoft.com/office/powerpoint/2010/main" val="6245830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5500A9-86A5-F421-1A11-CBFC337B2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33699"/>
            <a:ext cx="7671010" cy="1325563"/>
          </a:xfrm>
        </p:spPr>
        <p:txBody>
          <a:bodyPr/>
          <a:lstStyle/>
          <a:p>
            <a:r>
              <a:rPr lang="en-CA" dirty="0"/>
              <a:t>Dijkstra’s Shortest Path Algorithm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2E8E3-0BFB-7F68-05B8-A33508F6E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41" y="2172963"/>
            <a:ext cx="4775445" cy="4351338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Beginning at a given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node, finds the shortest path from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and all other nodes in the graph</a:t>
            </a:r>
          </a:p>
          <a:p>
            <a:r>
              <a:rPr lang="en-CA" dirty="0"/>
              <a:t>Edge weights must be </a:t>
            </a:r>
            <a:r>
              <a:rPr lang="en-CA" b="1" dirty="0"/>
              <a:t>non-negative</a:t>
            </a:r>
            <a:endParaRPr lang="en-AU" b="1" dirty="0"/>
          </a:p>
          <a:p>
            <a:r>
              <a:rPr lang="en-AU" dirty="0"/>
              <a:t>At each node </a:t>
            </a:r>
            <a:r>
              <a:rPr lang="en-AU" dirty="0">
                <a:latin typeface="Consolas" panose="020B0609020204030204" pitchFamily="49" charset="0"/>
              </a:rPr>
              <a:t>v</a:t>
            </a:r>
            <a:r>
              <a:rPr lang="en-AU" dirty="0"/>
              <a:t> we store </a:t>
            </a:r>
            <a:r>
              <a:rPr lang="en-AU" dirty="0" err="1">
                <a:latin typeface="Consolas" panose="020B0609020204030204" pitchFamily="49" charset="0"/>
              </a:rPr>
              <a:t>dist</a:t>
            </a:r>
            <a:r>
              <a:rPr lang="en-AU" dirty="0">
                <a:latin typeface="Consolas" panose="020B0609020204030204" pitchFamily="49" charset="0"/>
              </a:rPr>
              <a:t>[v]</a:t>
            </a:r>
            <a:r>
              <a:rPr lang="en-AU" dirty="0"/>
              <a:t>, the cost of the lowest-cost path (so far) from </a:t>
            </a:r>
            <a:r>
              <a:rPr lang="en-AU" dirty="0">
                <a:solidFill>
                  <a:srgbClr val="00B050"/>
                </a:solidFill>
              </a:rPr>
              <a:t>start</a:t>
            </a:r>
            <a:r>
              <a:rPr lang="en-AU" dirty="0"/>
              <a:t>, and a </a:t>
            </a:r>
            <a:r>
              <a:rPr lang="en-AU" b="1" dirty="0"/>
              <a:t>back-pointer</a:t>
            </a:r>
            <a:r>
              <a:rPr lang="en-AU" dirty="0"/>
              <a:t> to keep track of shortest paths</a:t>
            </a:r>
          </a:p>
          <a:p>
            <a:r>
              <a:rPr lang="en-AU" dirty="0"/>
              <a:t>Dijkstra’s algorithm is a kind of </a:t>
            </a:r>
            <a:r>
              <a:rPr lang="en-AU" b="1" dirty="0"/>
              <a:t>breadth-first search</a:t>
            </a:r>
            <a:r>
              <a:rPr lang="en-AU" dirty="0"/>
              <a:t>, using a </a:t>
            </a:r>
            <a:r>
              <a:rPr lang="en-AU" b="1" dirty="0"/>
              <a:t>priority queue</a:t>
            </a:r>
            <a:r>
              <a:rPr lang="en-AU" dirty="0"/>
              <a:t> instead of a regular queue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64</a:t>
            </a:fld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A41E59-D1C1-2446-A883-A21FF32AD705}"/>
              </a:ext>
            </a:extLst>
          </p:cNvPr>
          <p:cNvGrpSpPr/>
          <p:nvPr/>
        </p:nvGrpSpPr>
        <p:grpSpPr>
          <a:xfrm>
            <a:off x="6266843" y="1684487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7C3E25-452B-E3E5-467D-2369837605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DEC6D2-33C6-5BBE-E61E-C92FE5DC183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2325E-36C7-AABF-7AA7-95729B5D6433}"/>
              </a:ext>
            </a:extLst>
          </p:cNvPr>
          <p:cNvGrpSpPr/>
          <p:nvPr/>
        </p:nvGrpSpPr>
        <p:grpSpPr>
          <a:xfrm>
            <a:off x="8363077" y="1684487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BDE3B8-AC9C-F32A-9BE1-827BEFB5B7C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BCEF715-9919-2843-1C02-2B6C29033FE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308868-7F40-EEFE-B937-82BDA9570F34}"/>
              </a:ext>
            </a:extLst>
          </p:cNvPr>
          <p:cNvGrpSpPr/>
          <p:nvPr/>
        </p:nvGrpSpPr>
        <p:grpSpPr>
          <a:xfrm>
            <a:off x="10457958" y="1684487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036DF4-4B70-BF62-1664-D16B8E5317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B01B2BE-9679-3A57-BB24-7C7BA78050B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92984D-6FAF-9963-4393-C9A307B69CC7}"/>
              </a:ext>
            </a:extLst>
          </p:cNvPr>
          <p:cNvCxnSpPr>
            <a:cxnSpLocks/>
          </p:cNvCxnSpPr>
          <p:nvPr/>
        </p:nvCxnSpPr>
        <p:spPr>
          <a:xfrm>
            <a:off x="6845848" y="1956540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048F9F-BED5-0038-4CDD-19C7AF6E5D2C}"/>
              </a:ext>
            </a:extLst>
          </p:cNvPr>
          <p:cNvCxnSpPr>
            <a:cxnSpLocks/>
          </p:cNvCxnSpPr>
          <p:nvPr/>
        </p:nvCxnSpPr>
        <p:spPr>
          <a:xfrm>
            <a:off x="8942082" y="1956540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36A19A-B3AD-D011-BC22-7EA214D596CB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556347" y="2228593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B3C9F4-5B68-32FE-9F88-9B1D4D5C508E}"/>
              </a:ext>
            </a:extLst>
          </p:cNvPr>
          <p:cNvCxnSpPr>
            <a:cxnSpLocks/>
            <a:stCxn id="23" idx="0"/>
            <a:endCxn id="10" idx="4"/>
          </p:cNvCxnSpPr>
          <p:nvPr/>
        </p:nvCxnSpPr>
        <p:spPr>
          <a:xfrm flipV="1">
            <a:off x="8652581" y="2228593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8E60D-CB78-805F-5D19-3CA2A00DF4F3}"/>
              </a:ext>
            </a:extLst>
          </p:cNvPr>
          <p:cNvGrpSpPr/>
          <p:nvPr/>
        </p:nvGrpSpPr>
        <p:grpSpPr>
          <a:xfrm>
            <a:off x="6266843" y="3470866"/>
            <a:ext cx="579006" cy="544106"/>
            <a:chOff x="8667906" y="1624760"/>
            <a:chExt cx="579006" cy="5441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EC272E-6508-FAF9-431E-C47A255212C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DA88F2-7AA6-642A-4488-2B93A2FB7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F2E7A0-50FE-6C21-8E0D-22CA603A7449}"/>
              </a:ext>
            </a:extLst>
          </p:cNvPr>
          <p:cNvGrpSpPr/>
          <p:nvPr/>
        </p:nvGrpSpPr>
        <p:grpSpPr>
          <a:xfrm>
            <a:off x="8363077" y="3470866"/>
            <a:ext cx="579006" cy="544106"/>
            <a:chOff x="8667906" y="1624760"/>
            <a:chExt cx="579006" cy="5441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DDDD5C-DCAE-3A72-0028-A93CC045C5B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680BA1-110F-0561-64A5-EB6AF30E4B0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DD8B52-8973-28CA-F5B4-BB8B442B0E16}"/>
              </a:ext>
            </a:extLst>
          </p:cNvPr>
          <p:cNvGrpSpPr/>
          <p:nvPr/>
        </p:nvGrpSpPr>
        <p:grpSpPr>
          <a:xfrm>
            <a:off x="10457958" y="3470866"/>
            <a:ext cx="579006" cy="544106"/>
            <a:chOff x="8667906" y="1624760"/>
            <a:chExt cx="579006" cy="5441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54DDDE-4458-879B-B3B5-DC733C53BB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D7EC1D-182F-F369-D5A6-441A05FDFF2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E599C0-A194-1929-69F1-57E413B197EC}"/>
              </a:ext>
            </a:extLst>
          </p:cNvPr>
          <p:cNvCxnSpPr>
            <a:cxnSpLocks/>
          </p:cNvCxnSpPr>
          <p:nvPr/>
        </p:nvCxnSpPr>
        <p:spPr>
          <a:xfrm>
            <a:off x="8942082" y="374291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E2B1C0-7DBC-3536-7857-DE40257C8FC0}"/>
              </a:ext>
            </a:extLst>
          </p:cNvPr>
          <p:cNvCxnSpPr>
            <a:cxnSpLocks/>
          </p:cNvCxnSpPr>
          <p:nvPr/>
        </p:nvCxnSpPr>
        <p:spPr>
          <a:xfrm>
            <a:off x="6845848" y="374291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F4B4EA1-B322-8B26-A296-EBFDF5D5B494}"/>
              </a:ext>
            </a:extLst>
          </p:cNvPr>
          <p:cNvGrpSpPr/>
          <p:nvPr/>
        </p:nvGrpSpPr>
        <p:grpSpPr>
          <a:xfrm>
            <a:off x="6266843" y="5257245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F4B627-FFBC-31C0-FEC1-E64CCBC656D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3A734A-1086-727D-D35D-F5292718609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A0C3AA-9CAB-02B4-784D-58208D33FAF2}"/>
              </a:ext>
            </a:extLst>
          </p:cNvPr>
          <p:cNvGrpSpPr/>
          <p:nvPr/>
        </p:nvGrpSpPr>
        <p:grpSpPr>
          <a:xfrm>
            <a:off x="8362400" y="5257245"/>
            <a:ext cx="579006" cy="544106"/>
            <a:chOff x="8667906" y="1624760"/>
            <a:chExt cx="579006" cy="5441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DA8B42-3B39-0A41-B974-04AFF77594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026D1D1-7116-C81E-0361-5A7F414F67D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445649-8050-C005-1F54-64E665FBC82E}"/>
              </a:ext>
            </a:extLst>
          </p:cNvPr>
          <p:cNvGrpSpPr/>
          <p:nvPr/>
        </p:nvGrpSpPr>
        <p:grpSpPr>
          <a:xfrm>
            <a:off x="10457958" y="5257245"/>
            <a:ext cx="579006" cy="544106"/>
            <a:chOff x="8667906" y="1624760"/>
            <a:chExt cx="579006" cy="54410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31823-3F79-EA93-6F40-58B7E89C8D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B48F61F-635B-D9CE-A45A-64C83D9C4E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0AA278-F77A-3F67-EDE5-DA4B19CFFC37}"/>
              </a:ext>
            </a:extLst>
          </p:cNvPr>
          <p:cNvCxnSpPr>
            <a:cxnSpLocks/>
          </p:cNvCxnSpPr>
          <p:nvPr/>
        </p:nvCxnSpPr>
        <p:spPr>
          <a:xfrm>
            <a:off x="8941406" y="5529298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53D337-737C-5CBA-936A-AA11293BBE59}"/>
              </a:ext>
            </a:extLst>
          </p:cNvPr>
          <p:cNvCxnSpPr>
            <a:cxnSpLocks/>
          </p:cNvCxnSpPr>
          <p:nvPr/>
        </p:nvCxnSpPr>
        <p:spPr>
          <a:xfrm>
            <a:off x="6845849" y="5529298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DC79C4-C832-0306-6878-6057C0D38F7B}"/>
              </a:ext>
            </a:extLst>
          </p:cNvPr>
          <p:cNvCxnSpPr>
            <a:cxnSpLocks/>
            <a:stCxn id="13" idx="4"/>
            <a:endCxn id="26" idx="0"/>
          </p:cNvCxnSpPr>
          <p:nvPr/>
        </p:nvCxnSpPr>
        <p:spPr>
          <a:xfrm>
            <a:off x="10747462" y="2228593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BF8916-DB4D-889D-3D13-0DD640314187}"/>
              </a:ext>
            </a:extLst>
          </p:cNvPr>
          <p:cNvCxnSpPr>
            <a:cxnSpLocks/>
            <a:stCxn id="20" idx="4"/>
            <a:endCxn id="31" idx="0"/>
          </p:cNvCxnSpPr>
          <p:nvPr/>
        </p:nvCxnSpPr>
        <p:spPr>
          <a:xfrm>
            <a:off x="6556347" y="401497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C7918D-819E-EF87-05B1-4226CA4EE51F}"/>
              </a:ext>
            </a:extLst>
          </p:cNvPr>
          <p:cNvCxnSpPr>
            <a:cxnSpLocks/>
            <a:stCxn id="34" idx="0"/>
            <a:endCxn id="23" idx="4"/>
          </p:cNvCxnSpPr>
          <p:nvPr/>
        </p:nvCxnSpPr>
        <p:spPr>
          <a:xfrm flipV="1">
            <a:off x="8651904" y="4014972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91F7DA-CABB-9CD2-EED7-BB47D5CECC5C}"/>
              </a:ext>
            </a:extLst>
          </p:cNvPr>
          <p:cNvCxnSpPr>
            <a:cxnSpLocks/>
            <a:stCxn id="26" idx="4"/>
            <a:endCxn id="37" idx="0"/>
          </p:cNvCxnSpPr>
          <p:nvPr/>
        </p:nvCxnSpPr>
        <p:spPr>
          <a:xfrm>
            <a:off x="10747462" y="4014972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F4216A4-F9A1-8045-A5F3-9CA7494A0AB6}"/>
              </a:ext>
            </a:extLst>
          </p:cNvPr>
          <p:cNvSpPr txBox="1"/>
          <p:nvPr/>
        </p:nvSpPr>
        <p:spPr>
          <a:xfrm>
            <a:off x="7423591" y="15939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42548A-BF4C-4DED-2F92-99EADC63557C}"/>
              </a:ext>
            </a:extLst>
          </p:cNvPr>
          <p:cNvSpPr txBox="1"/>
          <p:nvPr/>
        </p:nvSpPr>
        <p:spPr>
          <a:xfrm>
            <a:off x="9530257" y="1587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C3EB7A-459F-3789-18AF-738D4E5A912E}"/>
              </a:ext>
            </a:extLst>
          </p:cNvPr>
          <p:cNvSpPr txBox="1"/>
          <p:nvPr/>
        </p:nvSpPr>
        <p:spPr>
          <a:xfrm>
            <a:off x="10735278" y="26359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CEE95A-1691-B758-CDC2-8BD0BC24F1E4}"/>
              </a:ext>
            </a:extLst>
          </p:cNvPr>
          <p:cNvSpPr txBox="1"/>
          <p:nvPr/>
        </p:nvSpPr>
        <p:spPr>
          <a:xfrm>
            <a:off x="10735278" y="4422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4D182F-3D2B-8C23-DFEC-7FC0EBE85EE7}"/>
              </a:ext>
            </a:extLst>
          </p:cNvPr>
          <p:cNvSpPr txBox="1"/>
          <p:nvPr/>
        </p:nvSpPr>
        <p:spPr>
          <a:xfrm>
            <a:off x="9533207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EF6051-12C6-BE9B-63B9-80EA7D49FB43}"/>
              </a:ext>
            </a:extLst>
          </p:cNvPr>
          <p:cNvSpPr txBox="1"/>
          <p:nvPr/>
        </p:nvSpPr>
        <p:spPr>
          <a:xfrm>
            <a:off x="8646151" y="43868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B797DB-F83C-B26D-F0E6-E84877D5263C}"/>
              </a:ext>
            </a:extLst>
          </p:cNvPr>
          <p:cNvSpPr txBox="1"/>
          <p:nvPr/>
        </p:nvSpPr>
        <p:spPr>
          <a:xfrm>
            <a:off x="7361492" y="5223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175CB1-C3B5-CC2A-EE82-392CABFF0607}"/>
              </a:ext>
            </a:extLst>
          </p:cNvPr>
          <p:cNvSpPr txBox="1"/>
          <p:nvPr/>
        </p:nvSpPr>
        <p:spPr>
          <a:xfrm>
            <a:off x="6543488" y="4375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93788F-4AF6-7E00-3527-E3F1C5117FA1}"/>
              </a:ext>
            </a:extLst>
          </p:cNvPr>
          <p:cNvSpPr txBox="1"/>
          <p:nvPr/>
        </p:nvSpPr>
        <p:spPr>
          <a:xfrm>
            <a:off x="6567682" y="2599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D40BED-7E08-6D3D-62CD-E26B5317C1ED}"/>
              </a:ext>
            </a:extLst>
          </p:cNvPr>
          <p:cNvSpPr txBox="1"/>
          <p:nvPr/>
        </p:nvSpPr>
        <p:spPr>
          <a:xfrm>
            <a:off x="7402116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9B2EA4-93E1-6CD0-D24D-2D616F2182EA}"/>
              </a:ext>
            </a:extLst>
          </p:cNvPr>
          <p:cNvSpPr txBox="1"/>
          <p:nvPr/>
        </p:nvSpPr>
        <p:spPr>
          <a:xfrm>
            <a:off x="9455091" y="5225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F933E9-E6D0-BCCE-2A8C-097079D1D2DA}"/>
              </a:ext>
            </a:extLst>
          </p:cNvPr>
          <p:cNvSpPr txBox="1"/>
          <p:nvPr/>
        </p:nvSpPr>
        <p:spPr>
          <a:xfrm>
            <a:off x="8639719" y="2640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B0DA9C-4B50-4EBA-A089-40A184926731}"/>
              </a:ext>
            </a:extLst>
          </p:cNvPr>
          <p:cNvSpPr txBox="1"/>
          <p:nvPr/>
        </p:nvSpPr>
        <p:spPr>
          <a:xfrm>
            <a:off x="5744436" y="1481328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2CD6F2-C2AC-E30F-B258-296B54F7F3AE}"/>
              </a:ext>
            </a:extLst>
          </p:cNvPr>
          <p:cNvSpPr txBox="1"/>
          <p:nvPr/>
        </p:nvSpPr>
        <p:spPr>
          <a:xfrm>
            <a:off x="10966483" y="55359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59" name="Picture 58" descr="A person wearing glasses and a vest&#10;&#10;Description automatically generated">
            <a:extLst>
              <a:ext uri="{FF2B5EF4-FFF2-40B4-BE49-F238E27FC236}">
                <a16:creationId xmlns:a16="http://schemas.microsoft.com/office/drawing/2014/main" id="{3A687EDC-0B96-386B-0B0D-6347496BE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905000" cy="1905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3122F6C-7E89-1C94-2A01-4F728947DECF}"/>
                  </a:ext>
                </a:extLst>
              </p14:cNvPr>
              <p14:cNvContentPartPr/>
              <p14:nvPr/>
            </p14:nvContentPartPr>
            <p14:xfrm>
              <a:off x="6729120" y="1222920"/>
              <a:ext cx="2136600" cy="6346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3122F6C-7E89-1C94-2A01-4F728947DE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9760" y="1213560"/>
                <a:ext cx="2155320" cy="65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2512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65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start_node)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G.vertices: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dist[v]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prev[v] = 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dist[start_node]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</a:t>
            </a:r>
            <a:r>
              <a:rPr lang="en-CA" dirty="0" err="1">
                <a:latin typeface="Consolas" panose="020B0609020204030204" pitchFamily="49" charset="0"/>
              </a:rPr>
              <a:t>G.vertices</a:t>
            </a:r>
            <a:r>
              <a:rPr lang="en-CA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</a:t>
            </a:r>
            <a:r>
              <a:rPr lang="en-CA" dirty="0" err="1">
                <a:latin typeface="Consolas" panose="020B0609020204030204" pitchFamily="49" charset="0"/>
              </a:rPr>
              <a:t>PQ.size</a:t>
            </a:r>
            <a:r>
              <a:rPr lang="en-CA" dirty="0">
                <a:latin typeface="Consolas" panose="020B0609020204030204" pitchFamily="49" charset="0"/>
              </a:rPr>
              <a:t>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</a:t>
            </a:r>
            <a:r>
              <a:rPr lang="en-CA" b="1" dirty="0">
                <a:latin typeface="Consolas" panose="020B0609020204030204" pitchFamily="49" charset="0"/>
              </a:rPr>
              <a:t>min</a:t>
            </a:r>
            <a:r>
              <a:rPr lang="en-CA" dirty="0">
                <a:latin typeface="Consolas" panose="020B0609020204030204" pitchFamily="49" charset="0"/>
              </a:rPr>
              <a:t> dist[u]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dist[u] + </a:t>
            </a:r>
            <a:r>
              <a:rPr lang="en-CA" dirty="0" err="1">
                <a:latin typeface="Consolas" panose="020B0609020204030204" pitchFamily="49" charset="0"/>
              </a:rPr>
              <a:t>G.edge</a:t>
            </a:r>
            <a:r>
              <a:rPr lang="en-CA" dirty="0">
                <a:latin typeface="Consolas" panose="020B0609020204030204" pitchFamily="49" charset="0"/>
              </a:rPr>
              <a:t>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dist[v]: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dist[v]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prev[v]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dist, prev</a:t>
            </a:r>
            <a:endParaRPr lang="en-AU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519786-40A9-E2D0-C373-9EBDC2E1F06C}"/>
              </a:ext>
            </a:extLst>
          </p:cNvPr>
          <p:cNvSpPr txBox="1"/>
          <p:nvPr/>
        </p:nvSpPr>
        <p:spPr>
          <a:xfrm>
            <a:off x="6198379" y="3934442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dist[v] is the cost of the shortest path from start_node to v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A68FEC-1E15-85DF-89B5-6D58DCABB94F}"/>
              </a:ext>
            </a:extLst>
          </p:cNvPr>
          <p:cNvSpPr txBox="1"/>
          <p:nvPr/>
        </p:nvSpPr>
        <p:spPr>
          <a:xfrm>
            <a:off x="6198378" y="5059640"/>
            <a:ext cx="23360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prev[v] is a pointer to the previous node in a shortest path from start_node to v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75D3626-3030-366C-82CF-C120A7378A7F}"/>
              </a:ext>
            </a:extLst>
          </p:cNvPr>
          <p:cNvCxnSpPr>
            <a:cxnSpLocks/>
          </p:cNvCxnSpPr>
          <p:nvPr/>
        </p:nvCxnSpPr>
        <p:spPr>
          <a:xfrm flipH="1">
            <a:off x="1871261" y="4857772"/>
            <a:ext cx="4422859" cy="108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12311CC-8F83-DFCC-8DEF-87110D8579C3}"/>
              </a:ext>
            </a:extLst>
          </p:cNvPr>
          <p:cNvCxnSpPr>
            <a:cxnSpLocks/>
          </p:cNvCxnSpPr>
          <p:nvPr/>
        </p:nvCxnSpPr>
        <p:spPr>
          <a:xfrm flipH="1">
            <a:off x="2702981" y="5276410"/>
            <a:ext cx="3591139" cy="71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7F4C9DE-D5B8-FD07-E896-DCFA800B4302}"/>
              </a:ext>
            </a:extLst>
          </p:cNvPr>
          <p:cNvSpPr txBox="1"/>
          <p:nvPr/>
        </p:nvSpPr>
        <p:spPr>
          <a:xfrm>
            <a:off x="9288780" y="5059639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following prev pointers you can walk from v back to start_node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E2336D91-AA8B-6DC9-5BA9-A12235844E30}"/>
              </a:ext>
            </a:extLst>
          </p:cNvPr>
          <p:cNvSpPr/>
          <p:nvPr/>
        </p:nvSpPr>
        <p:spPr>
          <a:xfrm rot="10800000">
            <a:off x="8658507" y="5507402"/>
            <a:ext cx="4953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AED0DF3-95F0-0CCE-37E1-A40CB6CA135B}"/>
              </a:ext>
            </a:extLst>
          </p:cNvPr>
          <p:cNvSpPr txBox="1"/>
          <p:nvPr/>
        </p:nvSpPr>
        <p:spPr>
          <a:xfrm>
            <a:off x="9473304" y="204946"/>
            <a:ext cx="250533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version of Dijkstra’s algorithm is based on </a:t>
            </a:r>
            <a:r>
              <a:rPr lang="en-CA" dirty="0">
                <a:hlinkClick r:id="rId2"/>
              </a:rPr>
              <a:t>the one in Wikipedia</a:t>
            </a:r>
            <a:r>
              <a:rPr lang="en-CA" dirty="0"/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00015D2-D18F-B741-D2AC-328DCCB30F09}"/>
              </a:ext>
            </a:extLst>
          </p:cNvPr>
          <p:cNvSpPr txBox="1"/>
          <p:nvPr/>
        </p:nvSpPr>
        <p:spPr>
          <a:xfrm>
            <a:off x="5482322" y="2023808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PQ is a </a:t>
            </a:r>
            <a:r>
              <a:rPr lang="en-CA" b="1" dirty="0"/>
              <a:t>priority queue</a:t>
            </a:r>
            <a:r>
              <a:rPr lang="en-CA" dirty="0"/>
              <a:t>, where the key for a vertex is its dist[v] value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E0878AC-65FF-91BF-75D1-CBDA8E60B565}"/>
              </a:ext>
            </a:extLst>
          </p:cNvPr>
          <p:cNvCxnSpPr>
            <a:cxnSpLocks/>
          </p:cNvCxnSpPr>
          <p:nvPr/>
        </p:nvCxnSpPr>
        <p:spPr>
          <a:xfrm flipH="1">
            <a:off x="2438400" y="2338492"/>
            <a:ext cx="3208020" cy="65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CCAFE10-18C8-957C-CBC6-E1A81466B62B}"/>
              </a:ext>
            </a:extLst>
          </p:cNvPr>
          <p:cNvSpPr txBox="1"/>
          <p:nvPr/>
        </p:nvSpPr>
        <p:spPr>
          <a:xfrm>
            <a:off x="5408969" y="763017"/>
            <a:ext cx="205657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dist values are initialized to their max possible value.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C5C3C5C-7433-4653-51F6-5625BAF87C52}"/>
              </a:ext>
            </a:extLst>
          </p:cNvPr>
          <p:cNvCxnSpPr>
            <a:cxnSpLocks/>
          </p:cNvCxnSpPr>
          <p:nvPr/>
        </p:nvCxnSpPr>
        <p:spPr>
          <a:xfrm flipH="1">
            <a:off x="3489960" y="1638789"/>
            <a:ext cx="1992362" cy="26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4010FD-7EDE-CBDC-C3D8-2D6D16554666}"/>
                  </a:ext>
                </a:extLst>
              </p14:cNvPr>
              <p14:cNvContentPartPr/>
              <p14:nvPr/>
            </p14:nvContentPartPr>
            <p14:xfrm>
              <a:off x="255240" y="894240"/>
              <a:ext cx="4296960" cy="2543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4010FD-7EDE-CBDC-C3D8-2D6D165546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880" y="884880"/>
                <a:ext cx="4315680" cy="256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7315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66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start_node)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G.vertices: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dist[v]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prev[v] = 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dist[start_node]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G.vertices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PQ.size()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</a:t>
            </a:r>
            <a:r>
              <a:rPr lang="en-CA" b="1" dirty="0">
                <a:latin typeface="Consolas" panose="020B0609020204030204" pitchFamily="49" charset="0"/>
              </a:rPr>
              <a:t>min</a:t>
            </a:r>
            <a:r>
              <a:rPr lang="en-CA" dirty="0">
                <a:latin typeface="Consolas" panose="020B0609020204030204" pitchFamily="49" charset="0"/>
              </a:rPr>
              <a:t> dist[u]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dist[u] + G.edge(u,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dist[v]: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dist[v]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prev[v]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dist, prev</a:t>
            </a:r>
            <a:endParaRPr lang="en-AU" dirty="0"/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B59A30-9745-93D7-C6BD-70F3A0A887B4}"/>
              </a:ext>
            </a:extLst>
          </p:cNvPr>
          <p:cNvGrpSpPr/>
          <p:nvPr/>
        </p:nvGrpSpPr>
        <p:grpSpPr>
          <a:xfrm>
            <a:off x="6618407" y="1615593"/>
            <a:ext cx="579006" cy="544106"/>
            <a:chOff x="8667906" y="1624760"/>
            <a:chExt cx="579006" cy="544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4123B7-735B-165F-F1F3-BBE027DD35C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FEA788-D1B4-BBC3-3040-A01808A4120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CB943E-0963-7AE4-EF65-5FB32DB23FF7}"/>
              </a:ext>
            </a:extLst>
          </p:cNvPr>
          <p:cNvGrpSpPr/>
          <p:nvPr/>
        </p:nvGrpSpPr>
        <p:grpSpPr>
          <a:xfrm>
            <a:off x="8714641" y="161559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750B9B-017A-6AAA-BB4B-3586C0EDC84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03A0A0-7712-364B-B7ED-A5E592ACD85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AD048E-A0C8-19F5-8CD0-3DE8BF001750}"/>
              </a:ext>
            </a:extLst>
          </p:cNvPr>
          <p:cNvGrpSpPr/>
          <p:nvPr/>
        </p:nvGrpSpPr>
        <p:grpSpPr>
          <a:xfrm>
            <a:off x="10809522" y="1615593"/>
            <a:ext cx="579006" cy="544106"/>
            <a:chOff x="8667906" y="1624760"/>
            <a:chExt cx="579006" cy="5441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74E9A2-CC9B-F617-3546-97B9EAD5A1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995FD6-CDBF-C794-CCB0-D045BFF090B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F67171-5FBF-4EAC-2613-B417461942AF}"/>
              </a:ext>
            </a:extLst>
          </p:cNvPr>
          <p:cNvCxnSpPr>
            <a:cxnSpLocks/>
          </p:cNvCxnSpPr>
          <p:nvPr/>
        </p:nvCxnSpPr>
        <p:spPr>
          <a:xfrm>
            <a:off x="7197412" y="1887646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5D6D73-48AA-7A31-28D8-5A57E28BB5C7}"/>
              </a:ext>
            </a:extLst>
          </p:cNvPr>
          <p:cNvCxnSpPr>
            <a:cxnSpLocks/>
          </p:cNvCxnSpPr>
          <p:nvPr/>
        </p:nvCxnSpPr>
        <p:spPr>
          <a:xfrm>
            <a:off x="9293646" y="1887646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7A48CF-B6C9-B24B-9D09-99212F56463D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6907911" y="2159699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D07902-CFD5-661F-095A-1399F73D0F45}"/>
              </a:ext>
            </a:extLst>
          </p:cNvPr>
          <p:cNvCxnSpPr>
            <a:cxnSpLocks/>
            <a:stCxn id="21" idx="0"/>
            <a:endCxn id="8" idx="4"/>
          </p:cNvCxnSpPr>
          <p:nvPr/>
        </p:nvCxnSpPr>
        <p:spPr>
          <a:xfrm flipV="1">
            <a:off x="9004145" y="2159699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CDCEF1-8697-554A-ED0D-F19045B61E1C}"/>
              </a:ext>
            </a:extLst>
          </p:cNvPr>
          <p:cNvGrpSpPr/>
          <p:nvPr/>
        </p:nvGrpSpPr>
        <p:grpSpPr>
          <a:xfrm>
            <a:off x="6618407" y="3401972"/>
            <a:ext cx="579006" cy="544106"/>
            <a:chOff x="8667906" y="1624760"/>
            <a:chExt cx="579006" cy="5441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2D528A-6DED-A6DC-0AB8-F4F43493824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C005AA-4E24-7C5C-2BE2-12A5C738A4F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E227C5-823D-80E3-AF4D-C94FC9C125CE}"/>
              </a:ext>
            </a:extLst>
          </p:cNvPr>
          <p:cNvGrpSpPr/>
          <p:nvPr/>
        </p:nvGrpSpPr>
        <p:grpSpPr>
          <a:xfrm>
            <a:off x="8714641" y="3401972"/>
            <a:ext cx="579006" cy="544106"/>
            <a:chOff x="8667906" y="1624760"/>
            <a:chExt cx="579006" cy="5441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910449-2C2B-54F3-B870-2B358D0D557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25A013-69E5-BA50-E907-CEBD0BE3571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210C3C-C50B-54A8-14F4-46321AC98285}"/>
              </a:ext>
            </a:extLst>
          </p:cNvPr>
          <p:cNvGrpSpPr/>
          <p:nvPr/>
        </p:nvGrpSpPr>
        <p:grpSpPr>
          <a:xfrm>
            <a:off x="10809522" y="3401972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C51FE9-0708-9D86-41DD-15851E899B3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737837-22CC-C793-3C2F-85805D06F7F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0B7B05-5D05-64F8-F4AC-14394DB72ECE}"/>
              </a:ext>
            </a:extLst>
          </p:cNvPr>
          <p:cNvCxnSpPr>
            <a:cxnSpLocks/>
          </p:cNvCxnSpPr>
          <p:nvPr/>
        </p:nvCxnSpPr>
        <p:spPr>
          <a:xfrm>
            <a:off x="9293646" y="3674025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7A3F41-DE4B-2B96-0B92-B7D504E06AE6}"/>
              </a:ext>
            </a:extLst>
          </p:cNvPr>
          <p:cNvCxnSpPr>
            <a:cxnSpLocks/>
          </p:cNvCxnSpPr>
          <p:nvPr/>
        </p:nvCxnSpPr>
        <p:spPr>
          <a:xfrm>
            <a:off x="7197412" y="3674025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D68559-1A3D-D5F0-A08C-147B47024094}"/>
              </a:ext>
            </a:extLst>
          </p:cNvPr>
          <p:cNvGrpSpPr/>
          <p:nvPr/>
        </p:nvGrpSpPr>
        <p:grpSpPr>
          <a:xfrm>
            <a:off x="6618407" y="5188351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99FDBD-15B0-B973-DF75-57968211022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E2BADB4-FD6F-A23B-D000-4C4E4BB0A75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17D7DA-9DDD-5BDB-EAED-2E01784FE85F}"/>
              </a:ext>
            </a:extLst>
          </p:cNvPr>
          <p:cNvGrpSpPr/>
          <p:nvPr/>
        </p:nvGrpSpPr>
        <p:grpSpPr>
          <a:xfrm>
            <a:off x="8713964" y="5188351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D4C805-8430-B4CE-B1E6-F63E1916AB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EB59BF8-0F85-78D5-84D4-393B7AAC26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F81D82-6BFD-992F-BE2D-493A4F6D6167}"/>
              </a:ext>
            </a:extLst>
          </p:cNvPr>
          <p:cNvGrpSpPr/>
          <p:nvPr/>
        </p:nvGrpSpPr>
        <p:grpSpPr>
          <a:xfrm>
            <a:off x="10809522" y="5188351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5F6E48-A07F-DB1A-93E3-1ACD03CACF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5458F65-ECD3-A973-0613-B3C239E181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5D84E4-606E-BD93-97F1-7EF9D9F6F1FF}"/>
              </a:ext>
            </a:extLst>
          </p:cNvPr>
          <p:cNvCxnSpPr>
            <a:cxnSpLocks/>
          </p:cNvCxnSpPr>
          <p:nvPr/>
        </p:nvCxnSpPr>
        <p:spPr>
          <a:xfrm>
            <a:off x="9292970" y="5460404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21240E-46D1-B21D-548D-EF607B29AE4F}"/>
              </a:ext>
            </a:extLst>
          </p:cNvPr>
          <p:cNvCxnSpPr>
            <a:cxnSpLocks/>
          </p:cNvCxnSpPr>
          <p:nvPr/>
        </p:nvCxnSpPr>
        <p:spPr>
          <a:xfrm>
            <a:off x="7197413" y="5460404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9FD235-4DFA-3CAC-F9B3-878F01CD8560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11099026" y="2159699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2E126B-DB19-BD11-4000-C9C425160B19}"/>
              </a:ext>
            </a:extLst>
          </p:cNvPr>
          <p:cNvCxnSpPr>
            <a:cxnSpLocks/>
            <a:stCxn id="18" idx="4"/>
            <a:endCxn id="29" idx="0"/>
          </p:cNvCxnSpPr>
          <p:nvPr/>
        </p:nvCxnSpPr>
        <p:spPr>
          <a:xfrm>
            <a:off x="6907911" y="3946078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4B1EAC-F23A-DD48-1B18-3D764CDB1575}"/>
              </a:ext>
            </a:extLst>
          </p:cNvPr>
          <p:cNvCxnSpPr>
            <a:cxnSpLocks/>
            <a:stCxn id="32" idx="0"/>
            <a:endCxn id="21" idx="4"/>
          </p:cNvCxnSpPr>
          <p:nvPr/>
        </p:nvCxnSpPr>
        <p:spPr>
          <a:xfrm flipV="1">
            <a:off x="9003468" y="3946078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E34425-9CDE-ADEF-8BE1-8242747BB6CF}"/>
              </a:ext>
            </a:extLst>
          </p:cNvPr>
          <p:cNvCxnSpPr>
            <a:cxnSpLocks/>
            <a:stCxn id="24" idx="4"/>
            <a:endCxn id="35" idx="0"/>
          </p:cNvCxnSpPr>
          <p:nvPr/>
        </p:nvCxnSpPr>
        <p:spPr>
          <a:xfrm>
            <a:off x="11099026" y="3946078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E0FC12-E5A3-7CED-598C-2F7283ECE2BA}"/>
              </a:ext>
            </a:extLst>
          </p:cNvPr>
          <p:cNvSpPr txBox="1"/>
          <p:nvPr/>
        </p:nvSpPr>
        <p:spPr>
          <a:xfrm>
            <a:off x="7775155" y="15250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ADB1CC-D7AA-C56F-BBE1-CBA4B1412BD3}"/>
              </a:ext>
            </a:extLst>
          </p:cNvPr>
          <p:cNvSpPr txBox="1"/>
          <p:nvPr/>
        </p:nvSpPr>
        <p:spPr>
          <a:xfrm>
            <a:off x="9881821" y="15182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202DBF-AFCE-86FB-A202-346A230356FD}"/>
              </a:ext>
            </a:extLst>
          </p:cNvPr>
          <p:cNvSpPr txBox="1"/>
          <p:nvPr/>
        </p:nvSpPr>
        <p:spPr>
          <a:xfrm>
            <a:off x="11086842" y="25670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7ABD89-1ECD-1C50-E9FC-6DB0FC085B5A}"/>
              </a:ext>
            </a:extLst>
          </p:cNvPr>
          <p:cNvSpPr txBox="1"/>
          <p:nvPr/>
        </p:nvSpPr>
        <p:spPr>
          <a:xfrm>
            <a:off x="11086842" y="435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CDF75D-23E9-0CF1-F79F-EAB6D5BCBB7B}"/>
              </a:ext>
            </a:extLst>
          </p:cNvPr>
          <p:cNvSpPr txBox="1"/>
          <p:nvPr/>
        </p:nvSpPr>
        <p:spPr>
          <a:xfrm>
            <a:off x="9884771" y="337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BD2671-FDC4-0B15-BBA0-CAA5E98D9A48}"/>
              </a:ext>
            </a:extLst>
          </p:cNvPr>
          <p:cNvSpPr txBox="1"/>
          <p:nvPr/>
        </p:nvSpPr>
        <p:spPr>
          <a:xfrm>
            <a:off x="8997715" y="4317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3BDE4F-ABB0-6D52-E98A-32C1DC72637D}"/>
              </a:ext>
            </a:extLst>
          </p:cNvPr>
          <p:cNvSpPr txBox="1"/>
          <p:nvPr/>
        </p:nvSpPr>
        <p:spPr>
          <a:xfrm>
            <a:off x="7713056" y="51545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5679BF-E4F0-DFF5-4A0D-70DAB02480AB}"/>
              </a:ext>
            </a:extLst>
          </p:cNvPr>
          <p:cNvSpPr txBox="1"/>
          <p:nvPr/>
        </p:nvSpPr>
        <p:spPr>
          <a:xfrm>
            <a:off x="6895052" y="430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548D7B-E0A0-6CF9-77C0-4FD06235DD14}"/>
              </a:ext>
            </a:extLst>
          </p:cNvPr>
          <p:cNvSpPr txBox="1"/>
          <p:nvPr/>
        </p:nvSpPr>
        <p:spPr>
          <a:xfrm>
            <a:off x="6919246" y="25306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A9F2C7-4AED-D185-EC48-344E7490062F}"/>
              </a:ext>
            </a:extLst>
          </p:cNvPr>
          <p:cNvSpPr txBox="1"/>
          <p:nvPr/>
        </p:nvSpPr>
        <p:spPr>
          <a:xfrm>
            <a:off x="7753680" y="337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E9FCB-4D71-5938-C0BC-1BA6B804C274}"/>
              </a:ext>
            </a:extLst>
          </p:cNvPr>
          <p:cNvSpPr txBox="1"/>
          <p:nvPr/>
        </p:nvSpPr>
        <p:spPr>
          <a:xfrm>
            <a:off x="9806655" y="5156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A00134-B691-F028-37FA-18B8BE3C57DB}"/>
              </a:ext>
            </a:extLst>
          </p:cNvPr>
          <p:cNvSpPr txBox="1"/>
          <p:nvPr/>
        </p:nvSpPr>
        <p:spPr>
          <a:xfrm>
            <a:off x="8991283" y="25718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19A7C0-8C85-FCCF-4288-3F493F1C42C1}"/>
              </a:ext>
            </a:extLst>
          </p:cNvPr>
          <p:cNvSpPr txBox="1"/>
          <p:nvPr/>
        </p:nvSpPr>
        <p:spPr>
          <a:xfrm>
            <a:off x="6096000" y="1412434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60D26D-3DC1-2C1C-17A8-1656970ECFB2}"/>
              </a:ext>
            </a:extLst>
          </p:cNvPr>
          <p:cNvSpPr txBox="1"/>
          <p:nvPr/>
        </p:nvSpPr>
        <p:spPr>
          <a:xfrm>
            <a:off x="11318047" y="546708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4D6569-68A8-FE03-1267-D906CA1E1008}"/>
              </a:ext>
            </a:extLst>
          </p:cNvPr>
          <p:cNvSpPr txBox="1"/>
          <p:nvPr/>
        </p:nvSpPr>
        <p:spPr>
          <a:xfrm>
            <a:off x="6977458" y="65653"/>
            <a:ext cx="326628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Trace </a:t>
            </a:r>
            <a:r>
              <a:rPr lang="en-CA" dirty="0" err="1"/>
              <a:t>Disjkstra’s</a:t>
            </a:r>
            <a:r>
              <a:rPr lang="en-CA" dirty="0"/>
              <a:t> algorithm through all nodes on this graph.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021355D-B674-646D-A478-99138C7E562E}"/>
                  </a:ext>
                </a:extLst>
              </p14:cNvPr>
              <p14:cNvContentPartPr/>
              <p14:nvPr/>
            </p14:nvContentPartPr>
            <p14:xfrm>
              <a:off x="180360" y="906840"/>
              <a:ext cx="11558520" cy="51487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021355D-B674-646D-A478-99138C7E56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000" y="897480"/>
                <a:ext cx="11577240" cy="516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9598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12F5-92D0-5D02-9A0C-8978EE1B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Solving a Maze with Dijkstra’s Algorithm</a:t>
            </a:r>
          </a:p>
        </p:txBody>
      </p:sp>
      <p:pic>
        <p:nvPicPr>
          <p:cNvPr id="6" name="Online Media 5" title="Maze solving with Dijkstra's algorithm">
            <a:hlinkClick r:id="" action="ppaction://media"/>
            <a:extLst>
              <a:ext uri="{FF2B5EF4-FFF2-40B4-BE49-F238E27FC236}">
                <a16:creationId xmlns:a16="http://schemas.microsoft.com/office/drawing/2014/main" id="{5E8906EC-9A20-C35E-AA8A-0D3723776A8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040BE-D776-5C9C-10CD-6E47E4C7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67</a:t>
            </a:fld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735347-959B-B5CC-5C8C-D2E0ABBA835A}"/>
                  </a:ext>
                </a:extLst>
              </p14:cNvPr>
              <p14:cNvContentPartPr/>
              <p14:nvPr/>
            </p14:nvContentPartPr>
            <p14:xfrm>
              <a:off x="5973120" y="4098600"/>
              <a:ext cx="127440" cy="222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735347-959B-B5CC-5C8C-D2E0ABBA83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63760" y="4089240"/>
                <a:ext cx="146160" cy="2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738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34FB-15B1-D583-1A60-D01883D2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Correctness of Dijkstra’s Algorithm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FA5F-E15D-F6A2-E6C6-3E8F4A9C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See Proposition 13.23 of the textbook</a:t>
            </a:r>
          </a:p>
          <a:p>
            <a:pPr marL="457200" lvl="1" indent="0">
              <a:buNone/>
            </a:pPr>
            <a:r>
              <a:rPr lang="en-CA" dirty="0"/>
              <a:t>It’s a proof by contradiction.</a:t>
            </a:r>
          </a:p>
          <a:p>
            <a:pPr marL="457200" lvl="1" indent="0">
              <a:buNone/>
            </a:pPr>
            <a:r>
              <a:rPr lang="en-CA" dirty="0"/>
              <a:t>Many bookkeeping details!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AA1CC-1904-171A-C67D-FF9FB6DA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49296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2507-EE0A-3FAC-583D-C0AC9787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2972"/>
            <a:ext cx="7602997" cy="1325563"/>
          </a:xfrm>
        </p:spPr>
        <p:txBody>
          <a:bodyPr/>
          <a:lstStyle/>
          <a:p>
            <a:r>
              <a:rPr lang="en-CA" dirty="0"/>
              <a:t>Dijkstra’s Algorithm </a:t>
            </a:r>
            <a:r>
              <a:rPr lang="en-CA" b="1" dirty="0"/>
              <a:t>Performance</a:t>
            </a:r>
            <a:endParaRPr lang="en-A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3A8EC-437C-6291-B742-AE71DD1D53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06" y="877520"/>
                <a:ext cx="6703711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CA" dirty="0"/>
                  <a:t>Values in the priority queue are updated, so for best performance a special priority queue structure must be used</a:t>
                </a:r>
              </a:p>
              <a:p>
                <a:pPr lvl="1"/>
                <a:r>
                  <a:rPr lang="en-CA" b="1" dirty="0"/>
                  <a:t>Adaptable priority queue </a:t>
                </a:r>
                <a:r>
                  <a:rPr lang="en-CA" dirty="0"/>
                  <a:t>(8.4 of textbook)</a:t>
                </a:r>
              </a:p>
              <a:p>
                <a:pPr lvl="1"/>
                <a:r>
                  <a:rPr lang="en-CA" dirty="0"/>
                  <a:t>also a </a:t>
                </a:r>
                <a:r>
                  <a:rPr lang="en-CA" b="1" dirty="0"/>
                  <a:t>Fibonacci heap</a:t>
                </a:r>
                <a:r>
                  <a:rPr lang="en-CA" dirty="0"/>
                  <a:t>, see </a:t>
                </a:r>
                <a:r>
                  <a:rPr lang="en-CA" dirty="0">
                    <a:hlinkClick r:id="rId2"/>
                  </a:rPr>
                  <a:t>its </a:t>
                </a:r>
                <a:r>
                  <a:rPr lang="en-CA">
                    <a:hlinkClick r:id="rId2"/>
                  </a:rPr>
                  <a:t>Wikipedia entry</a:t>
                </a:r>
                <a:endParaRPr lang="en-CA" dirty="0"/>
              </a:p>
              <a:p>
                <a:r>
                  <a:rPr lang="en-CA" dirty="0"/>
                  <a:t>On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CA" dirty="0"/>
                  <a:t> vertices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edges</a:t>
                </a:r>
              </a:p>
              <a:p>
                <a:pPr lvl="1"/>
                <a:r>
                  <a:rPr lang="en-CA" dirty="0"/>
                  <a:t>Adjacency list + adaptable priority queue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to insert all nodes into priority queue</a:t>
                </a:r>
              </a:p>
              <a:p>
                <a:pPr lvl="1"/>
                <a:r>
                  <a:rPr lang="en-CA" b="0" dirty="0"/>
                  <a:t>For each vertex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b="0" dirty="0"/>
                  <a:t> in the graph: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to remove each node from the priority queue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  <m:r>
                      <a:rPr lang="en-CA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func>
                  </m:oMath>
                </a14:m>
                <a:r>
                  <a:rPr lang="en-AU" dirty="0"/>
                  <a:t>) to do the edge “relaxations”</a:t>
                </a:r>
              </a:p>
              <a:p>
                <a:pPr lvl="1"/>
                <a:r>
                  <a:rPr lang="en-CA" dirty="0"/>
                  <a:t>Loop running time: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deg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3A8EC-437C-6291-B742-AE71DD1D5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06" y="877520"/>
                <a:ext cx="6703711" cy="4351338"/>
              </a:xfrm>
              <a:blipFill>
                <a:blip r:embed="rId3"/>
                <a:stretch>
                  <a:fillRect l="-1455" t="-2801" r="-636" b="-1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722E0-1C6C-4D31-E0A4-6E1DCD5A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69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2AAEF-0B8B-3B3C-5274-A48A2AE14BE4}"/>
                  </a:ext>
                </a:extLst>
              </p:cNvPr>
              <p:cNvSpPr txBox="1"/>
              <p:nvPr/>
            </p:nvSpPr>
            <p:spPr>
              <a:xfrm>
                <a:off x="8198742" y="1935310"/>
                <a:ext cx="3566916" cy="31236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func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func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func>
                            <m:func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=(</m:t>
                      </m:r>
                      <m:func>
                        <m:func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2AAEF-0B8B-3B3C-5274-A48A2AE14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742" y="1935310"/>
                <a:ext cx="3566916" cy="3123612"/>
              </a:xfrm>
              <a:prstGeom prst="rect">
                <a:avLst/>
              </a:prstGeom>
              <a:blipFill>
                <a:blip r:embed="rId4"/>
                <a:stretch>
                  <a:fillRect b="-5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6B98C4-AEA1-A79C-EB5D-B78451AF6DE2}"/>
              </a:ext>
            </a:extLst>
          </p:cNvPr>
          <p:cNvCxnSpPr>
            <a:cxnSpLocks/>
          </p:cNvCxnSpPr>
          <p:nvPr/>
        </p:nvCxnSpPr>
        <p:spPr>
          <a:xfrm flipH="1">
            <a:off x="4616018" y="4856333"/>
            <a:ext cx="3734494" cy="48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B6D6EE-B2D9-247E-9357-A538A7DF7048}"/>
              </a:ext>
            </a:extLst>
          </p:cNvPr>
          <p:cNvCxnSpPr>
            <a:cxnSpLocks/>
          </p:cNvCxnSpPr>
          <p:nvPr/>
        </p:nvCxnSpPr>
        <p:spPr>
          <a:xfrm flipV="1">
            <a:off x="6551940" y="2493818"/>
            <a:ext cx="1798572" cy="2104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E10B39-05BA-8033-796F-8BAB56598427}"/>
              </a:ext>
            </a:extLst>
          </p:cNvPr>
          <p:cNvSpPr txBox="1"/>
          <p:nvPr/>
        </p:nvSpPr>
        <p:spPr>
          <a:xfrm>
            <a:off x="10308570" y="5062194"/>
            <a:ext cx="1665064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Handshake Lemma</a:t>
            </a:r>
            <a:r>
              <a:rPr lang="en-CA" sz="1400" dirty="0"/>
              <a:t> sum of degrees of all vertices is twice the number of edges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3FEE6751-1BF9-92F9-6102-F98C77717C2B}"/>
              </a:ext>
            </a:extLst>
          </p:cNvPr>
          <p:cNvSpPr/>
          <p:nvPr/>
        </p:nvSpPr>
        <p:spPr>
          <a:xfrm rot="16200000">
            <a:off x="10636492" y="4345707"/>
            <a:ext cx="350184" cy="1076246"/>
          </a:xfrm>
          <a:prstGeom prst="leftBrace">
            <a:avLst>
              <a:gd name="adj1" fmla="val 8333"/>
              <a:gd name="adj2" fmla="val 515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6507F-83E8-E006-B994-7C9425D80871}"/>
                  </a:ext>
                </a:extLst>
              </p:cNvPr>
              <p:cNvSpPr txBox="1"/>
              <p:nvPr/>
            </p:nvSpPr>
            <p:spPr>
              <a:xfrm>
                <a:off x="1154886" y="5149801"/>
                <a:ext cx="4093966" cy="120654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b="1" dirty="0"/>
                  <a:t>Running time: </a:t>
                </a:r>
                <a14:m>
                  <m:oMath xmlns:m="http://schemas.openxmlformats.org/officeDocument/2006/math"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((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CA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CA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func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Since a graph could have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 in the worst-case, running time is also </a:t>
                </a:r>
                <a14:m>
                  <m:oMath xmlns:m="http://schemas.openxmlformats.org/officeDocument/2006/math"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func>
                      <m:func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func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6507F-83E8-E006-B994-7C9425D8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86" y="5149801"/>
                <a:ext cx="4093966" cy="1206549"/>
              </a:xfrm>
              <a:prstGeom prst="rect">
                <a:avLst/>
              </a:prstGeom>
              <a:blipFill>
                <a:blip r:embed="rId5"/>
                <a:stretch>
                  <a:fillRect l="-742" t="-2500" r="-148" b="-3000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D220E5-A325-E5F2-F955-F1D81EFF281F}"/>
                  </a:ext>
                </a:extLst>
              </p14:cNvPr>
              <p14:cNvContentPartPr/>
              <p14:nvPr/>
            </p14:nvContentPartPr>
            <p14:xfrm>
              <a:off x="1481760" y="4757760"/>
              <a:ext cx="3406680" cy="1904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D220E5-A325-E5F2-F955-F1D81EFF28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2400" y="4748400"/>
                <a:ext cx="3425400" cy="19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7756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7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9E4B068-5ED6-6D06-82D2-4DCA0F776BE1}"/>
              </a:ext>
            </a:extLst>
          </p:cNvPr>
          <p:cNvSpPr txBox="1"/>
          <p:nvPr/>
        </p:nvSpPr>
        <p:spPr>
          <a:xfrm>
            <a:off x="6513527" y="2732485"/>
            <a:ext cx="2007430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As long as there are 4 or more people, we can draw 5 edges, where the sum of all the ends of the edges is 10.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7350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6017-BDEE-2A6D-D77E-082615D0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Dijkstra’s Algorithm vs A* Search</a:t>
            </a:r>
          </a:p>
        </p:txBody>
      </p:sp>
      <p:pic>
        <p:nvPicPr>
          <p:cNvPr id="5" name="Online Media 4" title="Compare A* with Dijkstra algorithm">
            <a:hlinkClick r:id="" action="ppaction://media"/>
            <a:extLst>
              <a:ext uri="{FF2B5EF4-FFF2-40B4-BE49-F238E27FC236}">
                <a16:creationId xmlns:a16="http://schemas.microsoft.com/office/drawing/2014/main" id="{01BEF19D-A165-CAAA-8ED1-8727ACB7BDC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67809" y="176299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C200-476B-DA54-6A2E-DA7DD748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70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F6ECF-BFCA-06D1-5081-46A1F5D9D551}"/>
              </a:ext>
            </a:extLst>
          </p:cNvPr>
          <p:cNvSpPr txBox="1"/>
          <p:nvPr/>
        </p:nvSpPr>
        <p:spPr>
          <a:xfrm>
            <a:off x="601249" y="2386208"/>
            <a:ext cx="28472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A*-search is a modification</a:t>
            </a:r>
            <a:br>
              <a:rPr lang="en-CA" dirty="0"/>
            </a:br>
            <a:r>
              <a:rPr lang="en-CA"/>
              <a:t>of Dijkstra’s </a:t>
            </a:r>
            <a:r>
              <a:rPr lang="en-CA" dirty="0"/>
              <a:t>algorithm</a:t>
            </a:r>
            <a:br>
              <a:rPr lang="en-CA" dirty="0"/>
            </a:br>
            <a:r>
              <a:rPr lang="en-CA" dirty="0"/>
              <a:t>that uses a </a:t>
            </a:r>
            <a:r>
              <a:rPr lang="en-CA" b="1" dirty="0"/>
              <a:t>heuristic</a:t>
            </a:r>
            <a:br>
              <a:rPr lang="en-CA" dirty="0"/>
            </a:br>
            <a:r>
              <a:rPr lang="en-CA" b="1" dirty="0"/>
              <a:t>function</a:t>
            </a:r>
            <a:r>
              <a:rPr lang="en-CA" dirty="0"/>
              <a:t> to estimate the </a:t>
            </a:r>
            <a:br>
              <a:rPr lang="en-CA" dirty="0"/>
            </a:br>
            <a:r>
              <a:rPr lang="en-CA" dirty="0"/>
              <a:t>distance to the goal vertex.</a:t>
            </a:r>
            <a:br>
              <a:rPr lang="en-CA" dirty="0"/>
            </a:br>
            <a:br>
              <a:rPr lang="en-CA" dirty="0"/>
            </a:br>
            <a:r>
              <a:rPr lang="en-CA" dirty="0"/>
              <a:t>A*-search is often used for</a:t>
            </a:r>
            <a:br>
              <a:rPr lang="en-CA" dirty="0"/>
            </a:br>
            <a:r>
              <a:rPr lang="en-CA" dirty="0"/>
              <a:t>path-finding in video games,</a:t>
            </a:r>
            <a:br>
              <a:rPr lang="en-CA" dirty="0"/>
            </a:br>
            <a:r>
              <a:rPr lang="en-CA" dirty="0"/>
              <a:t>or searching in symbolic AI.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70E7A1-D010-E0BC-A0EC-F1AC0E51157E}"/>
                  </a:ext>
                </a:extLst>
              </p14:cNvPr>
              <p14:cNvContentPartPr/>
              <p14:nvPr/>
            </p14:nvContentPartPr>
            <p14:xfrm>
              <a:off x="6940800" y="420192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70E7A1-D010-E0BC-A0EC-F1AC0E5115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1440" y="41925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94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8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D8F792-7AE9-1E61-83B8-9EB38BBC48B4}"/>
              </a:ext>
            </a:extLst>
          </p:cNvPr>
          <p:cNvSpPr txBox="1"/>
          <p:nvPr/>
        </p:nvSpPr>
        <p:spPr>
          <a:xfrm>
            <a:off x="4946675" y="4944736"/>
            <a:ext cx="1642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00B050"/>
                </a:solidFill>
              </a:rPr>
              <a:t>exactly 5</a:t>
            </a:r>
          </a:p>
        </p:txBody>
      </p:sp>
    </p:spTree>
    <p:extLst>
      <p:ext uri="{BB962C8B-B14F-4D97-AF65-F5344CB8AC3E}">
        <p14:creationId xmlns:p14="http://schemas.microsoft.com/office/powerpoint/2010/main" val="342311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9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</a:t>
            </a:r>
            <a:endParaRPr lang="en-AU" sz="4000" dirty="0"/>
          </a:p>
        </p:txBody>
      </p:sp>
      <p:pic>
        <p:nvPicPr>
          <p:cNvPr id="72" name="Graphic 71" descr="Question Mark with solid fill">
            <a:extLst>
              <a:ext uri="{FF2B5EF4-FFF2-40B4-BE49-F238E27FC236}">
                <a16:creationId xmlns:a16="http://schemas.microsoft.com/office/drawing/2014/main" id="{13E33C77-9741-D332-0ED1-B6A9DFA8D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470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5606</Words>
  <Application>Microsoft Office PowerPoint</Application>
  <PresentationFormat>Widescreen</PresentationFormat>
  <Paragraphs>1137</Paragraphs>
  <Slides>70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Consolas</vt:lpstr>
      <vt:lpstr>Symbol</vt:lpstr>
      <vt:lpstr>Office Theme</vt:lpstr>
      <vt:lpstr>Graph Algorithms 11.1 – 11.5</vt:lpstr>
      <vt:lpstr>High-five Puzzle</vt:lpstr>
      <vt:lpstr>High-five Puzzle</vt:lpstr>
      <vt:lpstr>High-five Puzzle</vt:lpstr>
      <vt:lpstr>High-five Puzzle</vt:lpstr>
      <vt:lpstr>High-five Puzzle</vt:lpstr>
      <vt:lpstr>High-five Puzzle</vt:lpstr>
      <vt:lpstr>High-five Puzzle</vt:lpstr>
      <vt:lpstr>Basic Definitions</vt:lpstr>
      <vt:lpstr>Basic Definitions</vt:lpstr>
      <vt:lpstr>Basic Definitions</vt:lpstr>
      <vt:lpstr>Basic Definitions</vt:lpstr>
      <vt:lpstr>Basic Definitions</vt:lpstr>
      <vt:lpstr>Handshaking Lemma</vt:lpstr>
      <vt:lpstr>High-five Puzzle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Some Special Graphs</vt:lpstr>
      <vt:lpstr>Some Special Graphs</vt:lpstr>
      <vt:lpstr>Some Special Graphs</vt:lpstr>
      <vt:lpstr>Some Special Graphs</vt:lpstr>
      <vt:lpstr>Some Special Graphs</vt:lpstr>
      <vt:lpstr>The Cube</vt:lpstr>
      <vt:lpstr>The Bidiakis Cube</vt:lpstr>
      <vt:lpstr>The Bidiakis Cube</vt:lpstr>
      <vt:lpstr>The Bidiakis Cube</vt:lpstr>
      <vt:lpstr>The Bidiakis Cube</vt:lpstr>
      <vt:lpstr>The Durer Graph</vt:lpstr>
      <vt:lpstr>The Petersen Graph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Searching Graphs: Air Travel Maps</vt:lpstr>
      <vt:lpstr>Searching Graphs: Air Travel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Depth-first vs Breadth-first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Dijkstra’s Shortest Path Algorithm</vt:lpstr>
      <vt:lpstr>PowerPoint Presentation</vt:lpstr>
      <vt:lpstr>PowerPoint Presentation</vt:lpstr>
      <vt:lpstr>Solving a Maze with Dijkstra’s Algorithm</vt:lpstr>
      <vt:lpstr>Correctness of Dijkstra’s Algorithm</vt:lpstr>
      <vt:lpstr>Dijkstra’s Algorithm Performance</vt:lpstr>
      <vt:lpstr>Dijkstra’s Algorithm vs A*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Search Trees 10.1 – 10.2</dc:title>
  <dc:creator>Toby Donaldson</dc:creator>
  <cp:lastModifiedBy>Toby Donaldson</cp:lastModifiedBy>
  <cp:revision>1</cp:revision>
  <cp:lastPrinted>2023-11-22T20:58:40Z</cp:lastPrinted>
  <dcterms:created xsi:type="dcterms:W3CDTF">2023-07-08T03:43:54Z</dcterms:created>
  <dcterms:modified xsi:type="dcterms:W3CDTF">2023-11-23T00:22:45Z</dcterms:modified>
</cp:coreProperties>
</file>